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государственные услуги в жизни подростков
</a:t>
            </a:r>
            <a:endParaRPr lang="en-US" sz="247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услуги формируют важные аспекты жизни каждого подростка и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государственных услуг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государство обеспечивало ключевые услуги: от управления дорогами до организации образования. С 2010-го года портал «Госуслуги» стал центром цифровой трансформации, ускоряющей доступ к важной информации и сервисам.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государственные услуги?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услуги включают действия и поддержку, выполняемые органами власти для граждан, организаций и компаний на всех уровнях.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выдача паспортов, регистрация имущественных прав, медицинское обслуживание, а также образовательная поддержка и социальные программы.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назначение — удовлетворять потребности общества и защищать законные интересы каждого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регистрация документов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оформляют паспорта в 14 лет, что является важным этапом обретения новых прав и обязанностей. Также они могут регистрировать свои транспортные средства или получать документы онлайн.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медицинским услугам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 прием к врачу и получение справок для школы теперь удобно оформлять через цифровые сервисы, экономя время и упрощая процесс для подростков и их родителей.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социальные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на экзамены ОГЭ и ЕГЭ, оформление льгот и участие в спортивных секциях доступно с помощью государственных платформ, поддерживающих интересы молодых людей.
</a:t>
            </a:r>
            <a:endParaRPr lang="en-US" sz="1406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государственных услуг для подростков
</a:t>
            </a:r>
            <a:endParaRPr lang="en-US" sz="23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0618" y="1406675"/>
            <a:ext cx="297751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государственных услуг по сферам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направления предоставления услуг и возраст начала доступа к ним.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Госуслуги охватывают все сферы жизни с учетом возраста и потребностей граждан.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Минкомсвязи РФ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ценности государственных услуг
</a:t>
            </a:r>
            <a:endParaRPr lang="en-US" sz="290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равного доступа ко всем важным общественным благам, что способствует социальной справедливости и развитию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прав граждан через прозрачные и доступные механизмы получения услуг, укрепляющие доверие к государству.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 жизни населения за счет качественного и своевременного предоставления сервисов.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бюрократии и повышение эффективности государственных учреждений благодаря цифровизации и инновациям.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цифровых госуслуг (2010–2023 гг.)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12 лет количество пользователей портала увеличилось в сто раз, что позволяет быстро и удобно получать услуги дистанционно.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онлайн-сервисам значительно уменьшил нагрузку на МФЦ и повысил доступность госуслуг.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«Госуслуги»,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портала «Госуслуги»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возможности сервиса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позволяет подавать заявления на получение документов, записываться к врачам и получать важные справки в несколько кликов с любого устройства.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работы и мобильность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оценят простой интерфейс и доступ через мобильные приложения, что делает услуги доступными круглосуточно и в любом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050" y="3315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0637" y="3315000"/>
            <a:ext cx="14137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цифровых государственных услуг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очередей и возможность оформления заявок дома значительно ускоряют процесс получения государственных услуг.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24/7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работает круглосуточно, позволяя обращаться за услугами в любое удобное время без ограничений по графику.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бумажной волокиты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подача документов снижает необходимость личного присутствия и уменьшает количество бумажной документации.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подростков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легко получают необходимые документы и информацию для учебы или кружков через смартфоны и компьютеры.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ограничения цифровых услуг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имеют стабильный интернет или современные гаджеты, что затрудняет использование онлайн-сервисов для части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технические сбои порталов и повышенные риски доступа к личным данным без разрешения владельцев.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и некоторые пользователи сталкиваются с трудностями освоения новых технологий и требуют поддержки при работе с сервисами.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МФЦ в предоставлении услуг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Многофункциональные центры (МФЦ) обеспечивают удобный и быстрый доступ к государственным услугам, собирая множество сервисов в одном месте — от получения документов до консультаций специалистов.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выдачи справок и оформления документов, МФЦ помогают освоить электронные сервисы, облегчая взаимодействие граждан с государственными структурами без необходимости посещения нескольких ведомств.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СНИЛС и ИНН — обязательные процедуры для официального участия подростка в системе соцобеспечения и налоговой отчетности.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паспорта в 14 лет предоставляет подросткам первый официальный документ, удостоверяющий личность и открывающий доступ к многим сервисам.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на ЕГЭ и ОГЭ позволяет законно участвовать в основных государственных экзаменах, необходимых для получения аттестата и дальнейшего обучения.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спортивных и социальных льгот поддерживает здоровье и развитие подростков, а получение справок в школу подтверждает право на различные формы дополнительной поддержки.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услуги, важные для подростков
</a:t>
            </a:r>
            <a:endParaRPr lang="en-US" sz="28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услуги в сфере образования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проведение ОГЭ и ЕГЭ обеспечивают объективную оценку знаний и доступа к высшему образованию для каждого школьника.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Выдача аттестатов и справок способствует подтверждению достижений учащихся и оформлению дальнейшего образовательного пути.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электронных дневников и образовательных порталов упрощает коммуникацию между школой, учениками и родителями, а субсидии помогают покрыть расходы на питание и транспорт.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медицинские госуслуги для молодежи
</a:t>
            </a:r>
            <a:endParaRPr lang="en-US" sz="251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поликлиникам и больницам обеспечивает своевременное лечение и профилактические осмотры для сохранения здоровья подростков.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вакцинация и плановые медицинские осмотры входят в государственные программы по защите здоровья населения молодежного возраста.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медицинских справок для школы и спортивных тренировок требуется для подтверждения здоровья и допуска к занятиям.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консультации и запись к врачам через портал «Госуслуги» упрощают процесс получения медицинской помощи, снижая необходимость личного визита.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получения госуслуги онлайн
</a:t>
            </a:r>
            <a:endParaRPr lang="en-US" sz="249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подачи и оформления государственной услуги через портал «Госуслуги»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личных данных пользователей
</a:t>
            </a:r>
            <a:endParaRPr lang="en-US" sz="26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многоуровневая защита, включая шифрование данных и индивидуальные пароли для предотвращения доступа посторонних к личной информации.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Роскомнадзор контролирует соблюдение норм безопасности и законодательства о персональных данных, обеспечивая защиту пользователей портала.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обязательной двухфакторной аутентификации повышает уровень безопасности, а хранение данных осуществляется исключительно на российских серверах.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 медицинский прием через мобильное приложение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легко выбирают ближайшую поликлинику и время визита, оформляют заявку в несколько касаний и получают уведомления о записи, не выходя из дома.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в онлайн-олимпиадах и конкурсах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портал госуслуг подростки подают заявления на участие в образовательных мероприятиях, получают подтверждения и результаты, что помогает развивать таланты и получать дополнительные баллы.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госуслуги среди подростков — примеры использования
</a:t>
            </a:r>
            <a:endParaRPr lang="en-US" sz="26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Оффлайн и онлайн: сравнение способов получения госуслуг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Минцифры РФ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получения государственных услуг в традиционном и цифровом форматах с учётом скорости, удобства и необходимости посещения учреждений.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позволяют значительно ускорить и упростить получение большинства госуслуг, но в некоторых случаях требуется личное посещение.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государственных услуг для подростков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искусственного интеллекта для автоматической обработки заявлений значительно ускорит получение услуг.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расширение мобильных приложений для улучшения доступа подростков к госуслугам в любое время.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перечня услуг, специально адаптированных для детей и подростков с учётом их потребностей.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мер цифровой безопасности и повышение доступности сервисов для людей с ограниченными возможностями.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государственных услуг для подростков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Госуслуги помогают подросткам получить необходимые права и поддерживают их развитие, обеспечивая равные возможности в образовании, медицине и социальной сфере через современные 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2026-05-07T16:43:12Z</dcterms:created>
  <dcterms:modified xsi:type="dcterms:W3CDTF">2026-05-07T16:43:12Z</dcterms:modified>
</cp:coreProperties>
</file>