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любви, чести и человеческом достоинстве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и время перемен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писал в эпоху, когда Россия быстро менялась, а судьба обычного человека становилась особенно важной для литературы. Его проза соединяет жизненную правду, внимание к деталям и глубокий интерес к чувствам и нравственному выбору героев.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творчества А. И. Куприна по биографическим данным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Куприна: основные этапы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первые впечатления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сильно на него повлияли провинциальная жизнь, военная среда и простые люди. Поэтому в его книгах так часто появляются дети, солдаты, артисты и труженики.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закрытых учебных заведениях приучила его к дисциплине и наблюдательности. Эти впечатления позже помогли писателю точно изображать людей разных характеров и сословий.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родился 7 сентября 1870 года в Наровчате. После ранней смерти отца семья жила скромно, а мальчик рано узнал, что такое перемены и лишения.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получил военное образование и несколько лет служил офицером. Армейская жизнь дала ему материал для «Поединка», где показаны строгость, однообразие и тяжесть службы.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тема у Куприна связана не только с порядком и уставом. Писателя особенно интересуют честь, личное достоинство и право человека оставаться собой даже в жёстких условиях.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и её отражение в творчестве
</a:t>
            </a:r>
            <a:endParaRPr lang="en-US" sz="3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1890-е годы появились первые публикации Куприна. К этому времени он уже успел поработать в разных местах и увидеть жизнь людей из самых разных слоёв общества.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Куприна важны точные подробности, естественная речь и узнаваемые характеры. Благодаря этому даже короткие эпизоды в его произведениях легко представить и запомнить.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Путешествия, журналистская работа и постоянные наблюдения за бытом сделали его прозу живой и убедительной. Он писал о том, что хорошо знал, поэтому его герои кажутся настоящими.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Куприн стал писателем
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772603"/>
            <a:ext cx="4839600" cy="2313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произведения Куприна и их главные мотивы.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произведениях Куприна особенно заметны сильные чувства и нравственный выбор героя.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Куприна и их темы
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Куприна темы часто переплетаются: любовь связана с верностью, а природа помогает раскрыть внутренний мир героя.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остаются любовь и достоинство человека; остальные темы усиливают их и делают рассказы глубже.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прозы Куприна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произведений А. И. Куприна по школьному курсу литературы
</a:t>
            </a:r>
            <a:endParaRPr lang="en-US" sz="113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показывает, что подлинное чувство может быть незаметным внешне, но очень сильным внутренне. Именно поэтому история Желткова остаётся трогательной и запоминающейся.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детали помогают понять смысл произведения: гранатовый браслет, письмо, музыкальная тема Бетховена и ощущение недосягаемости любимого человека.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строится вокруг тихого чувства Желткова к княгине Вере Шеиной. Герой не ждёт награды и не пытается изменить судьбу, поэтому его любовь кажется особенно чистой.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«Гранатовый браслет»: история бескорыстной любви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бродячие артисты, мальчик Серёжа и пудель Арто попадают в опасную ситуацию. Жадность взрослых становится угрозой для слабого и беззащитного, а дружба проверяется на прочность.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подчёркивает ценность доброты, смелости и преданности. История читается легко, но учит важной мысли: по-настоящему сильный человек умеет защищать того, кто слабее.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«Белый пудель»: верность и справедливость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«Олеся»: человек, природа и чистота души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простота героини сочетается с нравственной силой: Олеся не подчиняется чужому мнению и сохраняет достоинство даже перед лицом непонимания.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показывает любовь как чувство, которое рождается из доверия, душевной близости и уважения к внутреннему миру другого человека, а не к внешним правилам.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Олеся живёт вдали от городской суеты, и её связь с лесом подчёркивает свободу характера, естественность поступков и умение оставаться собой.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 Куприна характер героя раскрывается через поступок, отношение к близким и способность хранить верность своим чувствам.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ярко у героев проявляются человечность, самоотверженность и внутренняя свобода; именно эти качества делают их запоминающимися.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Куприна и их основные качества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образов по произведениям А. И. Куприна: «Гранатовый браслет», «Белый пудель», «Олеся». Школьный анализ текста.
</a:t>
            </a:r>
            <a:endParaRPr lang="en-US" sz="91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пишет ясно и точно: его фразы легко понимать, а бытовые подробности помогают сразу представить место действия и поведение героев.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умеет передавать сильные чувства без лишнего пафоса, поэтому даже короткий эпизод у него запоминается как яркая и законченная сцена.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играют диалоги и сравнения: через живую речь персонажи выглядят естественно, а описания природы и обстановки становятся особенно выразительными.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Куприна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205414"/>
            <a:ext cx="4535700" cy="14474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в произведениях Куприна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у Куприна признаки реализма связаны с правдивостью изображения жизни и характеров.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Куприна строится на точном наблюдении за жизнью и на конфликтах, которые понятны читателю любого возраста.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школьных текстов произведений А. И. Куприна.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мотивам «Поединка» и «Гранатового браслета»: личное чувство сталкивается с давлением среды и проверяется совестью.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жизненной ситуации к нравственному выбору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Куприн понятен школьникам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рассказах и повестях есть понятный сюжет, поэтому читателю легко следить за событиями и видеть, как меняются герои.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пишет о дружбе, честности, смелости и ответственности — это темы, которые особенно близки подросткам в повседневной жизни.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«Белый пудель» и «Слон» особенно привлекают добротой, вниманием к ребёнку и светлым финалом, который оставляет хорошее впечатление.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у него не выглядят вымышленными: они ошибаются, переживают и делают выбор, как это бывает в реальных отношениях между людьми.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Куприн жил за границей, главным образом во Франции. Этот период был для него непростым: вдали от родины писатель переживал разлуку с привычной культурной средой.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1937 году Куприн вернулся в Советский Союз и последний год жизни провёл в Ленинграде. Возвращение стало важной и символической страницей его биографии.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в эмиграции и возвращение на родину
</a:t>
            </a:r>
            <a:endParaRPr lang="en-US" sz="3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помогает увидеть, как личная биография писателя связана с его литературными успехами и историческими переменами.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известности Куприна приходится на начало XX века, когда были созданы его самые известные произведения.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творчества Куприна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творчества А. И. Куприна: 1870–1938. На основе биографических данных и школьной программы.
</a:t>
            </a:r>
            <a:endParaRPr lang="en-US" sz="109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772603"/>
            <a:ext cx="4839600" cy="2313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ценности в произведениях Куприна остаются важными для современных читателей.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остаётся актуальным, потому что говорит о вечных человеческих ценностях простым, ясным и убедительным языком.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И. Куприна и школьный курс литературы.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Куприна читают и сегодня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Куприна соединяет жизненную правду, сильные чувства и нравственный смысл. Его книги учат замечать добро, ценить честь и сохранять человечность в трудных обстоятельствах.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Куприн: писатель, который говорит о главном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2026-05-19T05:07:40Z</dcterms:created>
  <dcterms:modified xsi:type="dcterms:W3CDTF">2026-05-19T05:07:40Z</dcterms:modified>
</cp:coreProperties>
</file>