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период Второй мировой войны: что изменилось?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наступления к перелому: война меняет направление.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годы стали переломными
</a:t>
            </a:r>
            <a:endParaRPr lang="en-US" sz="2745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обычно отсчитывают от Сталинграда и до конца 1943 года: именно тогда стратегическая инициатива начала переходить к союзникам.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обстановка к началу периода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03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Оси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3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периода Германия и её союзники удерживали огромные территории в Европе и вели наступления сразу на нескольких направлениях, пытаясь навязать противнику удобный темп войны.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390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шло накопление сил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4390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уже сложилась, но в 1941–1942 годах её участники нередко действовали разрозненно и прежде всего учились координировать ресурсы, планы и снабжение.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77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становится тотальной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77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стали охватывать всё больше регионов: решающими оказывались не только фронты, но и промышленность, транспорт, снабжение и способность государств выдерживать длительное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«Барбаросса» и старт войны на Востоке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на молниеносную победу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«Барбаросса» строился на идее быстрого разгрома СССР и завершения кампании за считаные месяцы, но реальность оказалась гораздо сложнее замысла немецкого командования.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главной цели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не был выведен из войны: сопротивление усиливалось, а линия фронта всё меньше напоминала краткую кампанию и всё больше — затяжное противостояние на истощение.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продвижение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1941 года вермахт продвинулся далеко на восток, захватив значительные территории, однако решающего политического и военного результата не достиг, а фронт начал растягиваться.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блицкриг не удался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сочетание военных и хозяйственных факторов сорвало немецкий блицкриг.
</a:t>
            </a:r>
            <a:endParaRPr lang="en-US" sz="14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 Москву: первый крупный срыв наступления
</a:t>
            </a:r>
            <a:endParaRPr lang="en-US" sz="2795" dirty="0"/>
          </a:p>
        </p:txBody>
      </p:sp>
      <p:sp>
        <p:nvSpPr>
          <p:cNvPr id="9" name="Text 2"/>
          <p:cNvSpPr txBox="1"/>
          <p:nvPr/>
        </p:nvSpPr>
        <p:spPr>
          <a:xfrm>
            <a:off x="1056550" y="402829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56550" y="430714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битва имела сильный моральный эффект: она укрепила уверенность СССР и союзников, а также изменила представление о возможностях Германии на Восточном фронте.
</a:t>
            </a:r>
            <a:endParaRPr lang="en-US" sz="886" dirty="0"/>
          </a:p>
        </p:txBody>
      </p:sp>
      <p:sp>
        <p:nvSpPr>
          <p:cNvPr id="11" name="Text 4"/>
          <p:cNvSpPr txBox="1"/>
          <p:nvPr/>
        </p:nvSpPr>
        <p:spPr>
          <a:xfrm>
            <a:off x="1056550" y="195294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наступления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56550" y="223179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наступление было остановлено на подступах к столице, где советское командование сумело организовать оборону и выиграть время для переброски резервов.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1056550" y="2990624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контрудару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1056550" y="3269474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Красной армии стало первым крупным сухопутным срывом немецкого плана и показало, что вермахт не непобедим даже после быстрого продвижения 1941 года.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Ленинград: блокада и сопротивление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кольце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оказался в кольце почти на 900 дней, и блокада стала одним из самых трагических испытаний войны. Город продолжал жить и обороняться, несмотря на постоянный обстрел и голод.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цена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осаждённом городе работали предприятия, выпускавшие продукцию для фронта. Ленинградская оборона стала символом стойкости и одновременно напоминанием о колоссальной цене войны.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Большой землёй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Ладожское озеро действовала «Дорога жизни», по которой шли продовольствие, эвакуация и снабжение. Этот путь не снимал всех проблем, но помогал удерживать город и его 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1942 года промышленность СССР уже давала фронту всё больше техники и боеприпасов.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Второй мировой войны; данные о мобилизации и перестройке промышленности СССР в 1942 году.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выпуска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 перейти от обороны к подготовке крупных наступательных операций.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Волге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немецкого командования город на Волге был не только промышленным и транспортным узлом, но и символом контроля над южным направлением. Захват Сталинграда должен был укрепить позиции Германии на Кавказе и показать силу её наступления.
</a:t>
            </a:r>
            <a:endParaRPr lang="en-US" sz="777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за престиж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придавали бою большое символическое значение. Поэтому сражение быстро превратилось в борьбу не только за территорию, но и за престиж, инициативу и моральное превосходство.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Рубеж, который нельзя потерять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советской стороны Сталинград был рубежом обороны, который нельзя было уступить без серьёзных последствий для фронта и тыла. Его удержание имело значение не только военное, но и политическое, укрепляя волю к сопротивлению.
</a:t>
            </a:r>
            <a:endParaRPr lang="en-US" sz="778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глазами двух сторон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Сталинград: этапы и историческое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Сталинградской битвы и её последствия для Восточного фронта.
</a:t>
            </a:r>
            <a:endParaRPr lang="en-US" sz="14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Курская битва стала решающей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0150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прорыв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0150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командование рассчитывало вновь перехватить инициативу, но советская оборона уже опиралась на опыт 1941–1942 годов, развитую артиллерию и заранее подготовленные рубежи.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3365125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оборона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65125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 была насыщена противотанковыми средствами, минами и резервами. Это лишило вермахт преимущества внезапности и превратило наступление в затяжное сражение на истощение.
</a:t>
            </a:r>
            <a:endParaRPr lang="en-US" sz="813" dirty="0"/>
          </a:p>
        </p:txBody>
      </p:sp>
      <p:sp>
        <p:nvSpPr>
          <p:cNvPr id="14" name="Text 6"/>
          <p:cNvSpPr txBox="1"/>
          <p:nvPr/>
        </p:nvSpPr>
        <p:spPr>
          <a:xfrm>
            <a:off x="612875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инициативы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2875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срыва немецкого плана Красная армия получила возможность перейти в наступление. Курск показал, что Германия утратила способность вести войну по собственному сценарию.
</a:t>
            </a:r>
            <a:endParaRPr lang="en-US" sz="7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Курск: исход и последствия в 1943 году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Курской битвы советские войска не дали противнику восстановить оборону и последовательно освободили ряд важных территорий на юге и в центре фронта.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отражает переход от обороны к устойчивому наступлению и закрепление стратегического преимущества за Красной армией.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общему ходу Восточного фронта в 1943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наступления к обороне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успехи Красной армии изменили характер войны на Восточном фронте.
</a:t>
            </a:r>
            <a:endParaRPr lang="en-US" sz="14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Африка: ещё один перелом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56550" y="402829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Италию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56550" y="430714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войск Оси в Тунисе завершила североафриканскую кампанию. После этого союзники получили базу для удара по Италии и дальнейшего наступления в Европе.
</a:t>
            </a:r>
            <a:endParaRPr lang="en-US" sz="881" dirty="0"/>
          </a:p>
        </p:txBody>
      </p:sp>
      <p:sp>
        <p:nvSpPr>
          <p:cNvPr id="11" name="Text 4"/>
          <p:cNvSpPr txBox="1"/>
          <p:nvPr/>
        </p:nvSpPr>
        <p:spPr>
          <a:xfrm>
            <a:off x="1056550" y="1952949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Эль-Аламейн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56550" y="2231799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союзников при Эль-Аламейне остановила продвижение войск Оси в Египте. Это ослабило их позиции в восточном Средиземноморье и лишило надежды удержать североафриканский плацдарм.
</a:t>
            </a:r>
            <a:endParaRPr lang="en-US" sz="795" dirty="0"/>
          </a:p>
        </p:txBody>
      </p:sp>
      <p:sp>
        <p:nvSpPr>
          <p:cNvPr id="13" name="Text 6"/>
          <p:cNvSpPr txBox="1"/>
          <p:nvPr/>
        </p:nvSpPr>
        <p:spPr>
          <a:xfrm>
            <a:off x="1056550" y="2990624"/>
            <a:ext cx="34098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в Магрибе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1056550" y="3269474"/>
            <a:ext cx="3409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союзников в Алжире и Марокко создала давление с запада и ускорила распад обороны противника. Кампания стала международной по масштабу и по составу сил.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океан: расширение войны после Пёрл-Харбора
</a:t>
            </a:r>
            <a:endParaRPr lang="en-US" sz="2795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мировой войне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 на Пёрл-Харбор мгновенно сделала конфликт глобальным: США вступили в войну, а Тихий океан превратился в главный театр борьбы за господство на море.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превосходства союзников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союзники перехватывали инициативу: росло производство кораблей, усиливалась координация между США и их партнёрами, а Япония всё чаще переходила к обороне.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коммуникации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развернулись вокруг островов, аэродромов и морских маршрутов снабжения. Победа зависела не только от численности флота, но и от дальности снабжения, разведки и авиации.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и помощь союзников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и дипломатическая координация помогали союзникам действовать согласованно и поддерживать СССР в наиболее тяжёлые годы войны.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решения и материальная помощь усилили устойчивость коалиции и ускорили подготовку к общему наступлению.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Тегеранской конференции и данные о ленд-лизе, 1943 год.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 и экономика войны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экономика требовала постоянного снабжения фронта, поэтому значение получали не только заводы, но и транспорт, рабочие кадры и организация производства в тылу.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тыл обеспечивал фронт техникой и снабжением, а значит, напрямую влиял на способность страны вести длительную войну.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особенностям военной экономики СССР и Германии в 1941–1943 годах.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 человеческая цена войны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690200" y="3445925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90200" y="3874863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первых месяцев оккупации на захваченных территориях устанавливались расстрелы, карательные операции, конфискации и принудительный труд. Для населения это означало постоянный страх и лишение базовых прав.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55226" y="3265583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 год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455226" y="3694521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1942 году особенно усилилась политика уничтожения евреев Европы, а лагеря и гетто стали частью системы массового террора. Условия для военнопленных также оставались крайне тяжёлыми.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20251" y="2680527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 год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6220251" y="3109465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оккупационного режима росло сопротивление: партизаны нарушали связь, снабжение и перемещение войск, превращая захваченные территории в зону постоянной борьбы.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50" y="3161225"/>
            <a:ext cx="315000" cy="36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150" y="316122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7200" y="3181225"/>
            <a:ext cx="360000" cy="3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7675" y="1399438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9225" y="1379438"/>
            <a:ext cx="315000" cy="360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и термины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Стратегический перелом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625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период войны стал моментом, когда страны Оси утратили наступательный импульс. На главных направлениях инициатива постепенно перешла к антигитлеровской коалиции.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9815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15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перелома была огромной: миллионы погибших, разрушенные города, депортации и террор. Военный успех здесь неотделим от человеческой трагедии.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37200" y="3595425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масштаб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37200" y="4118275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других театрах войны союзники также перешли от обороны к наступлению. Северная Африка и Тихий океан стали пространствами, где Ось начала терять позиции.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67675" y="1813638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Тотальная война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67675" y="2336487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промышленность, транспорт, науку и весь гражданский тыл. Победа зависела не только от фронта, но и от способности общества выдержать нагрузку.
</a:t>
            </a:r>
            <a:endParaRPr lang="en-US" sz="982" dirty="0"/>
          </a:p>
        </p:txBody>
      </p:sp>
      <p:sp>
        <p:nvSpPr>
          <p:cNvPr id="18" name="Text 10"/>
          <p:cNvSpPr txBox="1"/>
          <p:nvPr/>
        </p:nvSpPr>
        <p:spPr>
          <a:xfrm>
            <a:off x="1906725" y="1813638"/>
            <a:ext cx="2469600" cy="4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
</a:t>
            </a:r>
            <a:endParaRPr lang="en-US" sz="1300" dirty="0"/>
          </a:p>
        </p:txBody>
      </p:sp>
      <p:sp>
        <p:nvSpPr>
          <p:cNvPr id="19" name="Text 11"/>
          <p:cNvSpPr txBox="1"/>
          <p:nvPr/>
        </p:nvSpPr>
        <p:spPr>
          <a:xfrm>
            <a:off x="1906725" y="2336487"/>
            <a:ext cx="24696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и Курск показали, что Германия больше не может навязывать войну на своих условиях. Эти сражения закрепили изменение баланса сил на Восточном фронте.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второго периода: перелом и его значение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периоде войны противостояние окончательно стало борьбой на истощение, где решающими оказались ресурсы, координация союзников и стойкость общества, а не только отдельные победы на поле боя.
</a:t>
            </a:r>
            <a:endParaRPr lang="en-US" sz="143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2026-07-26T02:03:12Z</dcterms:created>
  <dcterms:modified xsi:type="dcterms:W3CDTF">2026-07-26T02:03:12Z</dcterms:modified>
</cp:coreProperties>
</file>