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живое существо и организм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удивительным устройством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мире природы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среди природы и сам относится к живым существам. Его организм помогает учиться, играть, говорить и заботиться о себе. Для здоровья нужны воздух, вода, еда, сон, движение и чистота.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живого организма у человека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и развивается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появляется на свет маленьким ребёнком, а потом постепенно растёт. Он учится ходить, говорить, читать и делать всё больше дел самостоятельно.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Дышит и получает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человеку нужен воздух, вода и еда. Лёгкие помогают дышать, а пища и вода дают организму силы, чтобы двигаться и работать.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Выводит ненужное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не только получает полезное, но и избавляется от лишнего. Так он поддерживает порядок внутри себя и помогает человеку оставаться здоровым.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 на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чувствует тепло, холод, боль, громкие звуки и яркий свет. Благодаря этому он может вовремя защитить себя и избежать опасности.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тело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есть голова, шея, туловище, руки и ноги. Каждая часть выполняет свою работу. Вместе они помогают человеку двигаться, держать равновесие и выполнять разные дела.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кожа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лице расположены глаза, уши, нос и рот. Кожа покрывает всё тело. Она защищает его от холода, жары и небольших повреждений, словно надёжная одежда.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первая защита организма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закрывает тело и не даёт ему быстро терять влагу. Она помогает организму сохранять порядок и служит первым барьером на пути микробов.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человек чувствует прикосновение, боль, тепло и холод. Это очень важно: так можно вовремя отдёрнуть руку от горячего предмета или заметить неприятное воздействие.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кожа чистая, она лучше выполняет свою работу. Умывание, мытьё рук и аккуратность помогают сохранять здоровье и делают человека опрятным.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мышцы помогают двигаться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держит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тело и придаёт ему форму. Благодаря костям человек не становится мягким, как желе, и может стоять, сидеть и ходить.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защищают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оберегают важные органы от повреждений. Череп защищает мозг, а грудная клетка помогает беречь сердце и лёгкие.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позволяют бегать, прыгать, писать, поднимать предметы и даже улыбаться. Когда они работают, движения становятся точными и ловкими.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осанки и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мышцы вместе помогают держать спину ровно и сохранять равновесие. Поэтому человеку легче двигаться, не уставая слишком быстро.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сердце помогает всему телу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сердце ускоряется во время 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бегает, прыгает или играет в подвижные игры, телу требуется больше энергии. Сердце начинает биться чаще, чтобы быстрее доставлять к мышцам кислород и полезные вещества. Так организм успевает за активным днём.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насос без перерыва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как сильный насос и не делает долгих пауз. Оно толкает кровь по сосудам, чтобы каждая часть тела получала нужное питание и кислород. Даже когда человек отдыхает, сердце продолжает трудиться.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дыхание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вдохе воздух через нос или рот попадает в дыхательные пути и затем в лёгкие. Там организм забирает кислород, который нужен клеткам для работы.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из лёгких переходит в кровь. Кровь разносит его по всему телу, чтобы органы могли двигаться, думать, расти и не уставать слишком быстро.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из организма выходит углекислый газ. Это ненужное вещество образуется в клетках, поэтому его важно вовремя удалять.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продолжается и во сне. Человек может не замечать его, но лёгкие всё равно работают старательно, как маленькие помощники без выходных.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проходит свой путь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 рот, где её пережёвывают зубы. Слюна помогает сделать кусочки мягче и удобнее для дальнейшего пути.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Желудок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пищевод еда попадает в желудок. Там она смешивается и начинает превращаться в более простые вещества.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полезные вещества переходят в кровь. Они нужны телу для роста, силы и хорошей работы органов.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Выведение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не переварилось, выводится из организма. Так тело избавляется от лишнего и поддерживает чистоту внутри себя.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и путь воздуха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важных пути в организме человека: путь пищи и путь воздуха.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— главный помощник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как главный командир управляет движениями, речью, памятью и вниманием, чтобы человек мог учиться, играть и быстро реагировать на события вокруг.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получает сигналы от глаз, ушей, кожи, носа и языка, а потом помогает понять, что происходит: где опасно, где интересно, а где пора остановиться.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мозгу человек запоминает правила, принимает решения и учится новому каждый день. Без него нельзя было бы ни читать, ни считать, ни мечтать о будущем.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721"/>
            <a:ext cx="4002600" cy="859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103597"/>
            <a:ext cx="4002600" cy="8599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2970380"/>
            <a:ext cx="4002600" cy="8599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50" y="3838220"/>
            <a:ext cx="4002600" cy="8599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узнавать мир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4074" y="1367800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замечает то, что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смотрит в окно и видит солнце, облака и дорожку у дома. Глаза помогают читать, рисовать и замечать, где лежит мяч, а где стоит стул.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64074" y="2249669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слышит даже шорох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слышно, как тикают часы, а на улице — как поёт птица или проезжает автобус. Уши предупреждают о громком звуке и помогают разговаривать с людьми.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4074" y="3116447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язык подсказывают, что перед 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различает запах свежего хлеба, цветов и дыма, а язык распознаёт вкус супа, яблока и лимона. Эти органы помогают выбрать полезную еду и заметить опасность.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3950" y="3984281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 и температуру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берёт в руки тёплую кружку или гладит котёнка, кожа передаёт много важной информации. Она помогает понять, что холодно, горячо, мягко или больно, и вовремя отдёрнуть руку.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542050" y="211947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ребёнок начинает ходить, бегать и говорить первые понятные слова. Он каждый день становится ловчее, смелее и любопытнее.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79400" y="1276550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совсем маленький и многое только начинает узнавать. Он учится держать голову, улыбаться, тянуться к игрушкам и узнавать голос близких.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578600" y="2962411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Дошкольный и школьный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дети учатся читать, писать, считать и работать вместе с другими. Им помогают занятия, игры, сон, полезная еда и внимание взрослых.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579850" y="380533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годами человек становится сильнее, умнее и самостоятельнее. Он учится заботиться о себе, принимать решения и отвечать за свои поступки.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организму каждый день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Чистой воде и полезной еде организм радуется каждый день, как хорошим друзьям. Они помогают клеткам работать, а человеку — быть бодрым и не уставать слишком быстро.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нужен для дыхания и хорошего самочувствия. Прогулка на улице помогает проснуться, а в комнате полезно чаще открывать окно, чтобы воздух был чище.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 дают организму время восстановиться. Если спать мало, становится труднее думать, запоминать и даже просто улыбаться по утрам.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мышцам, костям и сердцу становиться сильнее. Зарядка, игры и прогулки делают тело ловким, а осанку — ровной и красивой.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укрепляют прогулки, зарядка, достаточный сон и вода вместо лишних сладостей. Когда человек бережёт себя, у него больше сил учиться, играть и радоваться каждому дню.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чистка зубов и одежда по погоде — простые привычки, которые каждый может выполнять сам. Они помогают меньше болеть и чувствовать себя аккуратным и уверенным.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и защита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так малы, что увидеть их можно только с увеличением. Некоторые из них полезны, а некоторые могут вызывать болезнь, если попасть в организм.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помогают не приносить микробов с улицы и после игры. Мытьё рук перед едой — привычка, которую стоит помнить всегда, даже если очень хочется скорее к столу.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еда и проветривание комнаты тоже помогают сохранить здоровье. Чистый воздух и аккуратная еда уменьшают риск того, что микробы станут слишком активными.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заболел, ему нужна помощь взрослых и врача. Правильное лечение помогает организму справиться с болезнью и снова стать сильным.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28577"/>
            <a:ext cx="282900" cy="22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18792"/>
            <a:ext cx="282900" cy="25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человека особенным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умеет говорить, слушать и объяснять свои мысли словами. Благодаря речи он договаривается, задаёт вопросы, учится у других и делится своим мнением.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читают, пишут, считают и создают новые предметы. Они могут придумывать полезные вещи, рисовать, сочинять истории и улучшать жизнь вокруг себя.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помогать близким, заботиться о младших и беречь природу. Добрые поступки делают мир теплее, а самого человека — сильнее и внимательнее.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дружная система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забота об одном органе полезна для всего организма. Если человек отдыхает, правильно ест и двигается, его тело работает дружно и без лишних капризов.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не работают поодиночке: им нужно помогать друг другу, как команде. Когда одно звено выполняет свою работу плохо, другим становится труднее.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подаёт кровь, лёгкие насыщают её кислородом, а мозг управляет всей работой тела. Мышцы, кости и органы чувств тоже действуют согласованно.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как много частей образуют наш скелет. Кости помогают держать тело, двигаться и защищать внутренние органы.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человека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костей обычно насчитывается у взрослого человека.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живое существо и организм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благодаря работе всего тела: он дышит, растёт, двигается и чувствует. Когда органы помогают друг другу, организм становится крепким, а каждый день — интересным и радостным.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2026-05-21T08:12:12Z</dcterms:created>
  <dcterms:modified xsi:type="dcterms:W3CDTF">2026-05-21T08:12:12Z</dcterms:modified>
</cp:coreProperties>
</file>