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наблюдение и эксперимент в биологии
</a:t>
            </a:r>
            <a:pPr algn="l" indent="0" marL="0">
              <a:lnSpc>
                <a:spcPct val="90000"/>
              </a:lnSpc>
              <a:buNone/>
            </a:pPr>
            <a:r>
              <a:rPr lang="en-US" sz="18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живой природы через наблюдение и эксперимент расширяет наши знания о жизни на Земле.
</a:t>
            </a:r>
            <a:endParaRPr lang="en-US" sz="4052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роль биологических исследований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наблюдали за природой для выживания. Позже появились научные эксперименты — Франческо Реди доказал невозможность самозарождения, а Дарвин, Павлов и Пастер открыли новые горизонты биологии, используя оба метода.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наблюдение в биологии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это систематическое изучение организмов в их естественной среде без вмешательства или изменения условий их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фиксируют изменения в растениях и животных, например, сезонную смену окраски листьев или поведение птиц у водоёма.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записывают в дневниках, делают фотографии и зарисовки, чтобы проанализировать поведение и развитие живых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биологических наблюдений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 используют метки и GPS-трекеры для отслеживания перелётных птиц, что помогает понимать пути миграции и сезонные перемещения видов.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миграций птиц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Ботаники подсчитывают дату появления первых цветов весной и фиксируют количество плодов на деревьях, что позволяет оценить влияние климата на растения.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весенних цветов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 наблюдают за изменениями шерсти у животных в разных сезонах, изучая адаптации к температурным условиям и влияния среды.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шерсти у млекопитающих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эксперимента в биологии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– целенаправленное воздействие на организм или процесс для проверки научной гипотезы и выявления причинно-следственных связей.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эксперименты помогают тестировать влияние факторов, например, удобрений или света на рост растений в контролируемых условиях.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лабораторные эксперименты, проводимые в специальных условиях, и полевые — на естественных территориях, приближенных к реальной среде.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опытов позволяют понять механизмы биологических процессов и подтвердить или опровергнуть предположения учёных.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методов в биологии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часто применяют при изучении редких или трудно доступных видов, эксперименты — для анализа микробиологических процессов и условий роста.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методов позволяет эффективно изучать разные аспекты живой природы и получать более полные научные данные.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научное предположение, которое формулируется для последующей проверки путем проведения эксперимента. Например, предположение, что растения в темноте растут хуже.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гипотезы включает сравнение контрольной группы растений, растущих на свету, с экспериментальной в тёмном помещении, оценивая различия в развитии.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и её роль в эксперименте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экспериментального исследования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получения надёжных научных данных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 лабораторные методы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 подходы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учёные сочетают полевые наблюдения с лабораторными экспериментами для полного понимания процессов.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Выполняются в специально оборудованных помещениях, где можно контролировать все факторы и проводить точные измерения.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в естественной среде: изучают поведение животных и растения в их природных условиях без вмешательства.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наблюдения и эксперимента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наблюдения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для экспериментов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Бинокли, лупы, микроскопы и фотокамеры помогают учёным видеть детали, которые недоступны невооружённым глазом, фиксируя поведение и изменения живых организмов.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опытов используют лабораторную посуду, весы, термометры и таймеры — они позволяют точно измерять количество веществ, температуру и время воздействия на объекты.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наблюдения и эксперимента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позволяет изучать поведение организмов в их естественной среде, сохраняя целостность природных процессов и не влияя на них искусственно, что обеспечивает реалистичные данные.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предполагает активное вмешательство с целью проверки конкретных гипотез, контролируя переменные факторы и выявляя причинно-следственные связи в биологических процессах.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метода взаимодополняют друг друга, формируя полное и точное представление о явлениях живой природы, что важно для развития биологических знаний и их практического применения.
</a:t>
            </a:r>
            <a:endParaRPr lang="en-US" sz="10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03508"/>
            <a:ext cx="4007700" cy="17386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наблюдение и эксперимент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отличия методов по месту проведения, уровню контроля и примерам. Методики часто применяются вместе для комплексного анализа биологических явлений.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наблюдения и эксперимента имеют разные особенности, которые позволяют использовать их совместно для получения надежных и полных научных данных.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биологии для средней школы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открытия, сделанные с помощью наблюдения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наблюдал различия в клювах вьюрков на островах Галапагос, что послужило основой для теории естественного отбора и эволюции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тщательно фиксировал наследование признаков у растений гороха, заложив основы генетики как науки о наследственности.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инстинктов у животных открыли биологам понимание врожденных моделей поведения, важных для выживания и адаптации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открытия в биологии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 Пастер доказал экспериментально невозможность самозарождения микробов и необходимость стерильных условий для предотвращения заражения.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установил существование условных рефлексов у собак, формализовав принципы изучения поведения животных через опыт.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 дрозофилами выявили закономерности передачи наследственной информации, расширив представления о генетике и мутациях.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ограничения методов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ошибочная интерпретация или неполное фиксирование событий приводят к искажению данных. Наблюдатель может упустить важные детали или невольно повлиять на поведение объекта.
</a:t>
            </a:r>
            <a:endParaRPr lang="en-US" sz="814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фактор в наблюдениях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условий проведения опыта, влияние посторонних факторов или неправильный контроль могут привести к неверным выводам, а повторяемость эксперимента затрудняется.
</a:t>
            </a:r>
            <a:endParaRPr lang="en-US" sz="861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экспериментах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 успешности экспериментов в биологии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существенный процент успешных опытов, даже результаты с отклонениями способствуют развитию науки, включают уточнение методов и новые открытия.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экспериментальная наука динамична: неудачи стимулируют пересмотр гипотез и совершенствование методов, укрепляя надежность знаний.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школьных и научных публикаций,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повторяемости исследований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повторить эксперимент и получить те же результаты является ключевым критерием достоверности научных выводов в биологии.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снижает влияние случайных ошибок и субъективных факторов, обеспечивая объективность и стабильность научных данных.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эксперименты с прорастанием семян, повторяемые в разных классах, демонстрируют важность воспроизводимости научных исследований на практике.
</a:t>
            </a:r>
            <a:endParaRPr lang="en-US" sz="11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безопасности в биологических исследованиях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химическими реактивами необходимо использовать защитные перчатки и халаты для предотвращения контакта с кожей и случайного загрязнения.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личной защиты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острыми предметами и приборами требует аккуратности и соблюдения инструкций, чтобы избежать травм и обеспечить успешное выполнение опытов.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обращение с оборудованием
</a:t>
            </a:r>
            <a:endParaRPr lang="en-US" sz="13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6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наблюдения и эксперимента в развитие биологии
</a:t>
            </a:r>
            <a:endParaRPr lang="en-US" sz="2564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клеток стало возможным благодаря микроскопическим наблюдениям биологических образцов и последующим экспериментам.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лекарств базируется на результатах лабораторных опытов и наблюдения за эффективностью препаратов в организме.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экологических проблем опирается на исследования влияния факторов среды, проводимые как в естественных условиях, так и в контролируемых испытаниях.
</a:t>
            </a:r>
            <a:endParaRPr lang="en-US" sz="1173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видов растений и животных стало следствием долгосрочных наблюдений и систематических экспериментов по классификации.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эксперимент составляют фундамент биологии, позволяя углублять знания природы и развивать навыки научной работы у школьников для будущих открытий.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методов для науки и образования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2026-05-08T09:28:15Z</dcterms:created>
  <dcterms:modified xsi:type="dcterms:W3CDTF">2026-05-08T09:28:15Z</dcterms:modified>
</cp:coreProperties>
</file>