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Теккерей: писатель викторианской эпохи
</a:t>
            </a:r>
            <a:endParaRPr lang="en-US" sz="273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Сатирик, разоблачавший тщеславие, деньги и общественные маски викторианской Англии.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Англия и Теккерей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писал в эпоху быстрых перемен, когда промышленный рост, новые деньги и культ респектабельности меняли жизнь общества. Его сатира точно показывала, как внешнее благополучие расходится с нравственной реальностью.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родился в Калькутте в семье служащего Ост-Индской компании, а после ранней смерти отца оказался в Англии, где рано столкнулся с переменой статуса и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Чартерхаусе и затем в Кембридже, но университет не окончил; именно в годы учебы укрепились его интерес к литературе, наблюдательность и вкус к точной детали.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ранней разлуки с родиной и семьей помог ему лучше понимать, насколько хрупки богатство, положение и социальная уверенность.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жизненный опыт будущего писателя помог ему увидеть, как легко благополучие оказывается ненадежным и внешним.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сведения: Уильям Мейкпис Теккерей (1811–1863).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Теккерея, с которого началась его жизнь между статусом, потерями и наблюдением за обществом.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Теккерея к признанию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показывает, как личный опыт, работа в печати и литературный успех связались в один путь.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 продолжение сатиры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воспринимал визуальный образ как часть литературного высказывания: жест, поза и костюм у него нередко говорят о персонаже не меньше реплик. Поэтому карикатурная линия в его работах усиливает иронию и помогает сразу увидеть социальную роль героя.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иллюстрации к собственным книгам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ограничивался текстом и создавал рисунки для своих произведений, подчеркивая характерные детали сцены. Такая двойная работа с образом делала повествование более выразительным: читатель одновременно видел и сюжет, и его сатирический комментарий.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эпохи через внешность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изображениях Теккерея легко узнать типы викторианского общества — светских дам, самоуверенных карьеристов, людей, стремящихся казаться значительнее, чем они есть. Для иллюстрации этого раздела особенно уместны его автопортрет или сатирическая графика.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как художник и иллюстратор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ранняя сатира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Теккерея выходили в журналах, где он оттачивал краткость, наблюдательность и умение быстро схватывать характер через бытовую деталь.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фельетонах и очерках он высмеивал светскую пустоту, литературную пошлость, театральность общественной жизни и культ успеха, скрывающий духовную пустоту.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практика научила его соединять точность языка с иронией: в малой форме особенно заметно, как он разоблачает лицемерие без прямого назидания.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Теккерея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частными сюжетами у Теккерея всегда стоит вопрос о цене успеха и репутации.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его прозы — между внешним признанием и внутренней нравственной состоятельностью.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романов Теккерея, прежде всего «Ярмарки тщеславия».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«Ярмарка тщеславия» — главное произведение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публиковался по частям в 1847–1848 годах и сразу выделился тем, что показал общество как арену расчета, притворства и борьбы за положение.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Шарп и Эмилия Сэдли воплощают два противоположных способа существования: одну ведут энергия и расчет, другую — мягкость, доверчивость и зависимость от чужого мнения.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голос не скрывается за сюжетом, а постоянно комментирует события, разрушая иллюзию благородства и заставляя читателя оценивать поступки героев критически.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У. Теккерея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книги помогают увидеть диапазон его сатиры, реализма и исторического взгляда.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одинаково убедителен и в сатирическом романе, и в психологической, и в исторической прозе.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У. Теккерея по литературной истории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827" y="1455325"/>
            <a:ext cx="934195" cy="103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8750" y="1455325"/>
            <a:ext cx="1039800" cy="103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Шарп и Эмилия Сэдли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42489" y="3435980"/>
            <a:ext cx="27969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Шарп
</a:t>
            </a:r>
            <a:pPr algn="ctr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действует быстро, умеет читать людей и менять тактику в зависимости от обстоятельств. Ее энергия и расчетливость помогают ей подниматься по социальной лестнице, но делают успех нравственно сомнительным.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4840214" y="3435980"/>
            <a:ext cx="27969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Эмилия Сэдли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Эмилия олицетворяет мягкость, верность и внутреннюю пассивность. Ее доброта вызывает сочувствие, однако доверчивость и зависимость от чужого мнения не защищают ее от жизненных разочарований.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Теккерея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показывает повседневную жизнь через точные детали быта, денег, одежды и светских правил, чтобы читатель увидел, как устроена социальная среда.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говорят и поступают в соответствии со своим положением, а не абстрактными идеалами; поэтому речь, жесты и привычки становятся важными признаками характера.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подробность никогда не бывает случайной: она помогает раскрыть мотивы поступков, скрытую выгоду или самообман персонажа.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Теккерея соединяет наблюдательность и авторскую оценку, поэтому изображение общества превращается в нравственный анализ, а не просто в описание событий.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и Диккенс: сходство и различие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критиковали общественную несправедливость, но Теккерей чаще разоблачает ее через холодноватое наблюдение, а Диккенс — через яркий эмоциональный конфликт.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Теккерей ближе к аналитической сатире, Диккенс — к эмоционально насыщенному гуманистическому роману.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общепризнанных особенностей прозы У. Теккерея и Ч. Диккенса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рассказчик и ирония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сценой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с бытовой или светской ситуации, где сразу заметны статус, манеры и скрытые намерения персонажей.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комментарий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вмешивается в текст и подчеркивает несоответствие между самооценкой героя и тем, как его видят со стороны.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Ироническое разоблачение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поступки персонажа приводят к неожиданным последствиям, обнаруживаются тщеславие, корысть или самообман, скрытые за красивыми словами.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не отменяет серьезности: через иронию Теккерей показывает устройство общества и предлагает читателю самому сделать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романы Теккерея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Генри Эсмонда» Теккерей показывает прошлое без романтического ореола: герои оказываются втянуты в политику, войны и споры о долге, чести и личной верности.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«Виргинцы» продолжают этот интерес к истории, связывая частную судьбу с широким историческим фоном. Прошлое у Теккерея — это не декорация, а испытание характера.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испытания и их влияние на творчество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обстоятельства биографии Теккерея и их отражение в литературе.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сделал его прозу особенно чувствительной к хрупкости положения человека и к зависимости репутации от денег и общественного мнения.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У. Теккерее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Теккерея в литературе XIX века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социального романа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стал одним из авторов, которые превратили роман в инструмент анализа общества, где важны не только события, но и нравственная атмосфера эпохи.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показывают, как статус, выгода и репутация влияют на отношения людей, заставляя читателя замечать скрытые правила социальной игры.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повлиял на развитие реализма своей точностью наблюдения, вниманием к деталям и умением связывать бытовое с общим устройством жизни.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за отказ от украшательства и за способность говорить о человеческих слабостях прямо, но без грубого назидания.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сатира Теккерея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социальной сцены к нравственному выводу в его прозе.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Теккерея сегодня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напоминают, что социальный успех часто зависит не только от таланта, но и от умения выглядеть убедительно в глазах окружающих.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помогает увидеть механизмы притворства: стремление казаться благороднее, богаче или успешнее остается узнаваемым и в современной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его проза ценна тем, что учит различать искренность и маску, а также критически смотреть на общественное одобрение и статус.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Теккерей: писатель, который разоблачает общественные маски
</a:t>
            </a:r>
            <a:endParaRPr lang="en-US" sz="332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Теккерея помогает понять, как литература показывает власть денег, лицемерие и нравственный выбор человека. Его романы учат читать общество внимательно и без иллюзий.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2026-05-19T21:56:00Z</dcterms:created>
  <dcterms:modified xsi:type="dcterms:W3CDTF">2026-05-19T21:56:00Z</dcterms:modified>
</cp:coreProperties>
</file>