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эпоху глобализации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теснее: связи между странами меняют жизнь каждого.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глобализация стала центральной темой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связи между странами резко усилились, а с 1990-х глобализация ускорилась благодаря контейнерным перевозкам, интернету и транснациональным компаниям.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в реальной жизни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связывают экономики через капиталы, заводы и рабочие места. Когда компании переносят производство за границу, решения в одной стране начинают влиять на занятость и цены в другой.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показывает, как страны специализируются на отдельных товарах и обмениваются ими. На этом строится повседневная жизнь: даже обычный смартфон собирается из деталей, произведённых в разных регионах мира.
</a:t>
            </a:r>
            <a:endParaRPr lang="en-US" sz="115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обмен информацией делают глобализацию заметной не только в экономике. Люди учатся, работают и общаются через границы, а новости и видео распространяются почти мгновенно.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тоже становится мировой сетью: фильмы, музыка, игры и мода быстро переходят из страны в страну. При этом местные особенности не исчезают, а часто смешиваются с глобальными трендами.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волны глобализации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 возникли сложные цепочки поставок, соединяющие множество стран. В 2020-е стало очевидно, что пандемии, конфликты и сбои логистики могут быстро нарушить всю систему.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интернет ускорил обмен данными, товарами и услугами. Рынки стали шире, а информация — доступнее, что сделало глобализацию повседневной реальностью.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корпораций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1970–1980-е годы крупные компании начали активнее работать на нескольких рынках одновременно. Производство, финансы и управление постепенно выходили за рамки одной страны.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создало спрос на торговлю, соглашения и международные институты. Именно тогда появились основы более тесного экономического сотрудничества между государствами.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волны глобализации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расширял связи, но одновременно увеличивал зависимость стран от общего мирового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глобализация не росла равномерно, а ускорялась по мере развития технологий и рынков.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периодизация по материалам учебной темы о глобализации.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узлы мировой сети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Америка, Европа и Восточная Азия образуют ядро мировых связей: именно здесь сосредоточены крупнейшие рынки, финансовые центры и технологические компании. Через эти регионы проходят основные торговые и цифровые потоки.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Юго-Восточная Азия и страны Персидского залива усиливают своё значение за счёт производства, услуг, логистики и энергоресурсов. На карте они выглядят как быстро растущие точки притяжения.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между регионами отражают не только торговлю, но и миграции, инвестиции, медиа и передачу данных. Карта помогает увидеть, что современный мир связан не одной дорогой, а множеством пересекающихся маршрутов.
</a:t>
            </a:r>
            <a:endParaRPr lang="en-US" sz="88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мировых связей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в глобальной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товар проходит путь через разные страны, компании и этапы.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корпорации меняют мировую экономику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важно не только привлекать инвестиции, но и защищать свои интересы. Без правил труда, налогов и экологии выгоды глобального рынка распределяются неравномерно.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и целые отрасли зависят от решений штаб-квартир, курсов валют и колебаний спроса. Изменение стратегии одной компании может заметно повлиять на занятость в нескольких странах.
</a:t>
            </a:r>
            <a:endParaRPr lang="en-US" sz="976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цены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рынки усиливают конкуренцию между производителями. Когда фирм больше, цены обычно снижаются, а новые технологии и решения распространяются значительно быстрее.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выгодной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 выбирают страны с более низкими издержками, развитой инфраструктурой и выгодными правилами. Это позволяет выпускать товары дешевле и быстрее, чем при полностью локальном производстве.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взаимозависимость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показывает специализацию стран: одни поставляют сырьё и продукты питания, другие — машины, электронику и технологии. Благодаря обмену люди получают более широкий выбор товаров и услуг.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экономика не существует отдельно от других. Если в одном регионе растут цены, сбои в поставках быстро отражаются на производстве и потреблении в других частях мира.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делает рынки доступнее, но требует доверия и согласования правил. Именно поэтому торговые соглашения и международные нормы становятся частью повседневной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производственная цепочка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добычи к 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добывают там, где есть ресурсы и выгодная логистика. Затем материалы поступают в страны, где дешевле и технологичнее производить отдельные детали.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 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собирают на разных предприятиях и отправляют на финальную сборку. Такой подход снижает издержки, но требует точной координации между поставщиками.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продажи товар проходит сервис, переработку или утилизацию. Экологический и логистический след цепочки зависит от того, насколько ответственно организован каждый этап.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73" y="1935209"/>
            <a:ext cx="462987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выгод и рисков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выгоды глобализации распределяются неравномерно: одни участники получают капитал, доступ к рынкам и технологии, другие — в основном давление конкуренции и зависимость от внешних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преимущества получают те, кто контролирует капитал и правила, а наибольшие риски возникают там, где слабее трудовые и правовые гарантии.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глобализации и международной экономике
</a:t>
            </a:r>
            <a:endParaRPr lang="en-US" sz="911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глобализация меняет политику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Переговорная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политика всё чаще строится не на одиночных решениях, а на переговорах между блоками, организациями и коалициями. В таких условиях особенно важны компромисс, доверие и соблюдение обязательств.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договоры дают государствам больше предсказуемости, но одновременно ограничивают свободу действий. Споры о санкциях, тарифах и безопасности показывают, что координация всегда связана с вопросом суверенитета.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задают общие правила: они помогают согласовывать торговлю, финансы, помощь и безопасность. Без таких институтов взаимозависимый мир быстрее превращался бы в набор несвязанных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Тарифы, санкции и экспортные ограничения меняют цены, доступ к ресурсам и устойчивость цепочек поставок. Поэтому экономическое решение одной страны быстро отражается на партнёрах и соседях.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Миграционная политика влияет на рынок труда, образование и социальные услуги. Изменение правил въезда или приёма беженцев сразу затрагивает не только принимающее государство, но и страны происхождения.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данные стали фактором международного влияния: доступ к чипам, платформам и цифровой инфраструктуре превращается в предмет соперничества. Контроль над технологиями усиливает политическую зависимость.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причины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всё чаще связаны не только с территорией, но и с маршрутами торговли, энергией, логистикой и доступом к рынкам. Взаимосвязанный мир расширяет число уязвимых точек.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государства зависят друг от друга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медиа и культурная гибридность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тренды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медиа быстро превращают локальные продукты в глобальные хиты: сериал, песня или игра могут за считаные дни стать частью общего культурного разговора. Это создаёт единое информационное пространство.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возникают гибридные формы культуры, где мировые форматы соединяются с местными традициями. В результате появляются новые стили, языковые смеси и способы самовыражения.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однообразия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состоит в том, что самые заметные и прибыльные форматы вытесняют менее массовые локальные практики. Если культурный рынок слишком однообразен, уменьшается разнообразие и ослабевает связь с традицией.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глобализация входит в повседневность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поток рекомендаций расширяет кругозор, но делает привычки более зависимыми от платформ. Чем активнее алгоритмы, тем важнее сохранять собственный выбор и критическое отношение.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Сленг, мемы и короткие видео распространяются особенно быстро, потому что они легко копируются и пересылаются. Так формируется общий культурный язык поколения.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бренды задают стандарты одежды, развлечений и образа жизни. Покупка вещи или выбор игры становится частью глобального потребления, а не только личного вкуса.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и соцсети подбирают контент по алгоритмам, поэтому подростки часто видят одни и те же музыкальные, визуальные и поведенческие модели, независимо от 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ради работы, безопасности и более высокого уровня жизни. Для городов это означает рост населения, новые профессии и более сложную социальную структуру.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мобильность меняет школы и университеты: в одной аудитории оказываются учащиеся из разных стран и культур. Это помогает развивать взаимопонимание и языковые навыки.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делает общество богаче, но одновременно усиливает нагрузку на жильё, транспорт, медицину и другие услуги. Если ресурсов не хватает, напряжение растёт.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языке и нормах поведения требуют времени для адаптации. Успешная интеграция зависит от открытости общества, поддержки и понятных правил для всех участников.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социальные изменения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взаимозависимость становится риском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международные связи ускоряют не только обмен товарами, но и передачу кризисов. Поэтому устойчивость зависит от запасов, диверсификации поставок и готовности к сбоям.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кризиса показывают один вывод: чем сильнее взаимозависимость, тем важнее резервные каналы, цифровая защита и распределённая инфраструктура.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пандемии COVID-19, энергетическом кризисе и киберугрозах
</a:t>
            </a:r>
            <a:endParaRPr lang="en-US" sz="948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Риски: неравенство, экология, безопасность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Выигрыши от открытых рынков распределяются неравномерно: страны и группы населения с разным доступом к капиталу, образованию и технологиям получают разные результаты.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товаров по всему миру увеличивает выбросы и нагрузку на природу. Чем длиннее цепочки поставок, тем заметнее экологический след потребления.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труд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дешёвой рабочей силы может ослаблять защиту работников и усиливать давление на зарплаты. В итоге конкуренция между странами нередко превращается в социальное напряжение.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общества уязвимыми к утечкам данных, манипуляциям и информационным атакам. Без киберзащиты глобальные связи становятся каналом новых угроз.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 видят справедливого распределения выгод, усиливаются протекционизм и протест против открытости. Это политический ответ на ощущение незащищённости.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делают глобализацию более справедливой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защита нужна для сохранности данных, безопасности платформ и устойчивости школ, банков и государственных сервисов. Без неё глобальная связанность превращается в уязвимость.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координация снижает возможности для ухода от обязательств и делает распределение доходов более прозрачным. Это важно для доверия к мировой экономике.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делают производство и перевозки менее вредными для природы. Они помогают учитывать выбросы, отходы и ответственность компаний на всех этапах цепочки.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труда защищают работников от эксплуатации и позволяют конкурировать не за счёт ухудшения условий, а через качество, производительность и квалификацию.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образованию помогает странам и людям адаптироваться к изменениям. Чем выше качество знаний и навыков, тем больше шансов воспользоваться преимуществами открытого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сила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не является ни полностью благом, ни только угрозой: её результат зависит от правил, которые защищают людей, природу и права. Именно поэтому ключевой вопрос — не остановить связи, а сделать их справедливыми.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2026-07-26T08:30:58Z</dcterms:created>
  <dcterms:modified xsi:type="dcterms:W3CDTF">2026-07-26T08:30:58Z</dcterms:modified>
</cp:coreProperties>
</file>