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 и 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половые клетки сохраняют жизнь и запускают развитие нового организма?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гаметогенез и 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объясняют передачу наследственности, восстановление диплоидного набора хромосом и появление генетического разнообразия. Они помогают понять основы репродуктивного здоровья, причины бесплодия и хромосомных нарушений у 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человека: общие признаки и функции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сперматозоид, и яйцеклетка несут по 23 хромосомы, то есть один набор из каждой пары. Это позволяет при оплодотворении восстановить полное число хромосом.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маленькая подвижная клетка, приспособленная к доставке наследственного материала. Головка содержит ядро, а средняя часть и хвост обеспечивают движение к яйцеклетке.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значительно крупнее и неподвижна. Ее цитоплазма содержит органоиды и запас веществ, которые поддерживают первые этапы развития зародыша после оплодотворения.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комбинация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гаметы участвуют в образовании уникального набора признаков потомка. Их слияние объединяет наследственную информацию двух родителей в одной клетке.
</a:t>
            </a:r>
            <a:endParaRPr lang="en-US" sz="11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образования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общие этапы гаметогенеза и различие конечного результата у мужчин и женщин.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в семенных канальцах яичек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стартует в период полового созревания в извитых семенных канальцах. Здесь клетки проходят последовательные стадии развития и постепенно приобретают строение зрелой мужской гаметы.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зрелой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зрелого сперматозоида ядро содержит гаплоидный набор хромосом, митохондрии сосредоточены в средней части, а жгутик обеспечивает активное движение в половых путях женщины.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идет постоянно и обеспечивает образование огромного числа клеток. В норме мужская половая система ежедневно производит миллионы сперматозоидов, что повышает вероятность оплодотворения.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сперматозоида выполняет свою задачу: головка переносит наследственный материал, средняя часть снабжает энергией, а хвост помогает преодолеть путь к яйцеклетке.
</a:t>
            </a:r>
            <a:endParaRPr lang="en-US" sz="10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ооциты I порядка закладываются еще в эмбриональном периоде и вступают в мейоз.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 профазе I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останавливается на длительный срок, поэтому запас клеток сохраняется до полового созревания.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в цикле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наступления половой зрелости обычно в каждом менструальном цикле развивается одна клетка, готовая к дальнейшему продвижению.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после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проходит неравномерно: формируется одна крупная яйцеклетка и полярные тельца, а второе деление завершается только после встречи со сперматозоидом.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Овогенез: особенности образования женской гаметы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сперматогенеза и овогенеза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два процесса решают общую задачу, но строятся по разным биологическим стратегиям: массовое производство клеток у мужчин и циклическое созревание одной крупной гаметы у женщин.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повышает вероятность встречи гамет, а овогенез концентрирует ресурсы в одной клетке. Различия поддерживают и эффективность размножения, и заботу о раннем развитии зародыша.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человека; сравнительная схема
</a:t>
            </a:r>
            <a:endParaRPr lang="en-US" sz="8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 и результат мейоза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типом клетки, числом хромосом и итогом мейоза.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набор хромосом вдвое, а оплодотворение восстанавливает диплоидность. Именно это обеспечивает постоянство числа хромосом у вида.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обмениваются участками. В результате возникают новые сочетания аллелей, которых не было у исходных родительских хромосом.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I пары хромосом располагаются на экваторе клетки случайно. Это создает множество вариантов распределения наследственного материала между будущими гаметами.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деления мейоза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делении расходятся гомологичные хромосомы, а во втором — сестринские хроматиды. Такой порядок обеспечивает уменьшение набора хромосом до гаплоидного.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комбинации хромосом в гаметах и случайное их соединение при оплодотворении делают потомков одной пары родителей непохожими друг на друга.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основа наследственной изменчивости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яйцеклетки и ее оболочек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имеет большой объем цитоплазмы, в котором находятся органоиды, рибосомы и запас веществ. Эти ресурсы поддерживают первые этапы развития зиготы после оплодотворения.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клетки расположена прозрачная оболочка. Она защищает яйцеклетку и помогает распознать подходящий сперматозоид в момент оплодотворения.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Лучистый венец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яйцеклетку окружают клетки лучистого венца. Они выполняют защитную функцию и участвуют в взаимодействии половых клеток перед слиянием.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яйцеклетки несет гаплоидный набор хромосом и передает потомку часть наследственной информации матери. Именно здесь закладывается генетическая основа будущего организма.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 яйцеклетке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продвижения сперматозоида в женских половых путях и условия подготовки к оплодотворению.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чаще всего происходит в ампулярной части маточной трубы, где сперматозоид и яйцеклетка оказываются одновременно в наиболее благоприятных условиях для контакта и дальнейшего слияния.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сперматозоид преодолевает клетки лучистого венца, затем связывается с прозрачной оболочкой. Это обеспечивает видоспецифичность оплодотворения и подготавливает клетку к следующему этапу.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внутрь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оболочек запускается акросомная реакция: ферменты помогают сперматозоиду пройти защитные слои и слиться с мембраной яйцеклетки, не повреждая её основные структуры.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проникновения первого сперматозоида включается блок полиспермии, а затем объединяются пронуклеусы. В результате формируется зигота — первая клетка нового организма.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последовательность основных событий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мужских и женских гамет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гаметы по строению, подвижности, запасам веществ и сроку жизни. Эти отличия связаны с их биологическими функциями.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приспособлен к доставке наследственного материала, а яйцеклетка — к обеспечению раннего развития зародыша. Их различия взаимодополняют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вероятность оплодотворения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успешность встречи гамет влияет не один, а сразу несколько условий, поэтому даже небольшое отклонение в одном звене может заметно снизить вероятность зачатия.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критичен временной фактор: при короткой жизни яйцеклетки особенно важно совпадение с периодом сохранения жизнеспособных сперматозоидов.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человека; обобщение учебного материала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 восстанавливается после слияния пронуклеусов, и начинается развитие нового организма.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восстановление диплоидного набора: именно с него зигота получает полный комплект наследственной информации для дальнейшего эмбрионального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гаметогенеза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половых желез координирует гипоталамо-гипофизарно-гонадная система. Гипоталамус и гипофиз задают сигналы, которые направляют созревание гамет и поддерживают согласованность репродуктивных процессов.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тестостерон поддерживает образование сперматозоидов и формирование вторичных половых признаков. Достаточный уровень гормона необходим для устойчивой работы семенных канальцев.
</a:t>
            </a:r>
            <a:endParaRPr lang="en-US" sz="1036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ФСГ и ЛГ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Фолликулостимулирующий и лютеинизирующий гормоны запускают и регулируют развитие половых клеток. Эти сигналы особенно важны для созревания фолликула, овуляции и нормального хода гаметогенеза.
</a:t>
            </a:r>
            <a:endParaRPr lang="en-US" sz="1002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эстрогены и прогестерон участвуют в созревании фолликула, овуляции и подготовке организма к возможной беременности. Их действие меняется в течение менструального цикла.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мейоза и 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сбои в образовании гамет и их встрече приводят к нарушению зачатия или раннего развития эмбриона.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мейоз и оплодотворение обеспечивают генетическое разнообразие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механизм действует на своём этапе: в мейозе возникают новые сочетания участков хромосом, а при оплодотворении случайно объединяются разные гаплоидные наборы.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этих процессов делает потомство генетически уникальным и повышает приспособляемость вида к изменяющимся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человека; обобщение учебного материала
</a:t>
            </a:r>
            <a:endParaRPr lang="en-US" sz="8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 медицинское значение 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бесплодия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гаметогенеза помогает объяснить причины бесплодия: от нарушений созревания половых клеток до проблем их встречи и слияния. Это основа для точной диагностики и выбора лечения.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мейоза позволяет понять происхождение анеуплоидий и других хромосомных нарушений. Такой подход важен для оценки наследственных рисков и анализа причин врождённых отклонений.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консультация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и пренатальная диагностика позволяют заранее оценить вероятность заболеваний. Это делает тему практически значимой для сохранения репродуктивного здоровья семьи.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репродуктивной медицине используют экстракорпоральное оплодотворение, ИКСИ и донорство гамет. Эти методы помогают преодолеть разные формы нарушений, связанных с зачатием.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клетки к новой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и оплодотворение связывают поколения, сохраняют вид и запускают развитие нового организма. Мейоз и слияние гамет одновременно обеспечивают наследственность, разнообразие и биологическую преемственность.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2026-06-01T19:38:47Z</dcterms:created>
  <dcterms:modified xsi:type="dcterms:W3CDTF">2026-06-01T19:38:47Z</dcterms:modified>
</cp:coreProperties>
</file>