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Н. А. Заболоцкого: внешность, душа и 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внешней красоте, внутреннем мире и ответственности за себя.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Заболоцкий: поэт о человеке и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Заболоцкий писал о человеке, природе, труде и духовной жизни. Его стихи отличаются ясностью, точностью наблюдений и серьёзным разговором о нравственном выборе, внутреннем росте и ответственности за свои поступки.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25492"/>
            <a:ext cx="342803" cy="274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человеке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текста помогают обсуждать личность через понятные жизненные ситуации. В них важно не только то, что видно сразу, но и то, что постепенно открывается в характере.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внешности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«Некрасивая девочка» учит осторожно относиться к чужой внешности. Стихотворение напоминает, что насмешка и поспешная оценка ранят человека и мешают увидеть его глубже.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 позволяй душе лениться» показывает, что человек развивается не сам по себе. Для этого нужны воля, самодисциплина и готовность каждый день работать над собой.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стихотворения говорят о доброте, совести и внутренней честности. Поэтому они особенно важны для разговора о самооценке, уважении и человеческом достоинстве.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стихотворения важно читать в школе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«Некрасивая девочка»: первое впечатление и скрытый смысл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лирический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внимание привлекает внешность девочки, которая кажется неловкой и невыразительной. Но поэт смотрит дольше и внимательнее. Тогда становятся заметны её естественность, движение и живое детство.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образ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ребёнка Заболоцкий показывает: внешность не может быть окончательной оценкой человека. Важно увидеть в нём личность, которая ещё только формируется и может раскрыться по-разному.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 «Некрасивая девочка»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о человеке часто бывает поверхностным. Заболоцкий показывает, что внешняя неприметность не мешает внутренней ценности и будущему духовному росту.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подчёркивает значение доброты, живости чувств и естественности. Именно они помогают увидеть в ребёнке не объект оценки, а живую, неповторимую личность.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уважать каждого человека и не судить его слишком быстро. Красота души может проявиться позже и оказаться важнее внешних признаков.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взгляд на девочку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движение мысли от поспешной оценки к более глубокому и бережному взгляду.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наблюдение, тем яснее становится внутренняя ценность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стихотворению Н. А. Заболоцкого «Некрасивая девочка».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9937" y="2105694"/>
            <a:ext cx="517045" cy="4136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6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610" y="2105694"/>
            <a:ext cx="517045" cy="4136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9278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первого взгляда и более глубокого понимания усиливает главную мысль. Читатель видит, как поверхностное мнение может уступить место справедливому и человечному отношению.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 помогают передать впечатление от ребёнка и создать живой, узнаваемый образ. Они делают описание мягким и внимательным, без резкости и насмешки.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спокойно и доброжелательно. Такой тон помогает почувствовать сочувствие к девочке и уважение к её внутреннему миру.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штрихи внешности и поведения ребёнка делают образ конкретным. Благодаря этим деталям читатель сам замечает, как меняется восприятие героини.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«Некрасивой девочке»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Заболоцкого детство показано как время, когда уже намечаются будущий характер, привычки и отношение к миру. Ребёнок ещё растёт, но в нём уже видны первые черты личности.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ценит естественность, движение и живые чувства. Поэтому детский образ в его стихах вызывает не только умиление, но и серьёзное размышление о том, каким станет человек позже.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детства в стихотворении Заболоцкого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 позволяй душе лениться»: тема внутреннего труда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утверждает: душе нужна постоянная работа, как телу нужны движение и уход. Без этого человек духовно слабеет и становится равнодушным к себе и другим.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Лень у Заболоцкого — это не просто бездействие, а опасный отказ от совести и самоконтроля. Она ведёт к внутреннему застою и потере нравственной чуткости.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призывает ежедневно проверять свои мысли и поступки. Такой труд помогает сохранять доброту, силу характера и способность сопротивляться слабости.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работы души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 замеченной слабости к внутренней свободе и нравственной бодрости.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как прямое наставление: поэт сразу формулирует важную мысль и не отвлекается на подробные описания. Это создаёт ощущение серьёзного разговора с читателем.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ритм стихотворения «Не позволяй душе лениться»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ключевых слов и интонаций усиливают убедительность текста. Благодаря им главный совет запоминается легче, а речь звучит твёрдо, почти как правило, которому стоит следовать.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чёткий и напряжённый, поэтому строки воспринимаются как внутренний приказ самому себе. Он помогает передать мысль о дисциплине и постоянной работе души.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строится вокруг одной нравственной идеи и постепенно раскрывает её с разных сторон. Так поэт показывает: духовная жизнь требует не вдохновения на минуту, а ежедневного усилия.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 различие двух стихотворений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текста строятся вокруг человека, но выбирают разный путь к читателю: через наблюдение в одном случае и через прямой совет в другом.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тоне и форме усиливают общую мысль: внешность не главное, а внутренний рост и человечность важнее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Н. А. Заболоцкого «Некрасивая девочка» и «Не позволяй душе лениться»
</a:t>
            </a:r>
            <a:endParaRPr lang="en-US" sz="9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3284" y="1835776"/>
            <a:ext cx="3886789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произведений Заболоцкого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общие мотивы и различия в теме, тоне и авторском взгляде на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текста по-разному ведут к одной цели: воспитать внимательное отношение к людям и ответственность за себя.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Н. А. Заболоцкого
</a:t>
            </a:r>
            <a:endParaRPr lang="en-US" sz="9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850" y="1992620"/>
            <a:ext cx="212493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10257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«Некрасивой девочке» образ ребёнка заставляет смотреть внимательнее: за неяркой внешностью можно заметить живость, естественность и будущее развитие личности.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торопится с выводами. Его внимательное наблюдение учит не судить человека по первому впечатлению и замечать то, что скрыто глубже.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«Не позволяй душе лениться» душа показана как живая часть человека, которой нужны забота, движение и внутренняя дисциплина каждый день.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образа связаны с развитием: ребёнок может раскрыться, а душа — стать сильнее. Заболоцкий показывает, что красота и характер формируются со временем.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их смысл в двух стихотворениях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Скамейка во дворе и тихий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ребята сидят на скамейке и обсуждают одноклассников. Один из них замечает, что не стоит смеяться над внешностью, потому что человек раскрывается не сразу. На фоне обычного двора особенно ясно видно, как важны такт и внимательность.
</a:t>
            </a:r>
            <a:endParaRPr lang="en-US" sz="914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с честной записью
</a:t>
            </a:r>
            <a:pPr algn="l" indent="0" marL="0">
              <a:lnSpc>
                <a:spcPct val="100000"/>
              </a:lnSpc>
              <a:buNone/>
            </a:pPr>
            <a:r>
              <a:rPr lang="en-US" sz="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открывает дневник и видит не только оценки, но и собственные ошибки. Он понимает, что над характером тоже нужно работать: быть собранным, не лениться и отвечать за свои поступки. Такая ситуация помогает представить внутренний труд как часть обычной жизни.
</a:t>
            </a:r>
            <a:endParaRPr lang="en-US" sz="89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в котором все разные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классе рядом оказываются шумный, тихий, застенчивый и уверенный ученик. У каждого свой взгляд, внешность и манера говорить, но ценность каждого раскрывается в делах и отношениях. Это хороший образ для иллюстрации заболоцкой мысли о человеческом достоинстве.
</a:t>
            </a:r>
            <a:endParaRPr lang="en-US" sz="844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истории для разговора о стихах на уроке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ценности лирики Заболоцкого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стихах нравственные качества показаны не отдельно, а как части одного цельного взгляда на человека и его развитие.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убеждает, что красота, совесть и внутренний труд взаимосвязаны и делают личность по-настоящему сильной.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Н. А. Заболоцкого «Некрасивая девочка» и «Не позволяй душе лениться»
</a:t>
            </a:r>
            <a:endParaRPr lang="en-US" sz="9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Заболоцкого: простота и глубина смысла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простые и точные слова, поэтому его стихи легко понимать даже школьнику. Но за этой ясностью скрывается серьёзный разговор о человеке, его совести и характере.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умеет соединять конкретную деталь с общим выводом. Небольшая жизненная сцена у него превращается в размышление о красоте, ответственности и внутреннем росте.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строках нет лишней пышности или трудных оборотов. Простота делает мысль особенно убедительной: о важном можно говорить спокойно, точно и очень глубоко.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этими стихотворениями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строится от чтения текста к сопоставлению и выводу о нравственной позиции поэта.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443" y="1835776"/>
            <a:ext cx="444363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Цитатные опоры для анализа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подобрать короткие цитаты и связать их с образами и авторской мыслью.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подтверждают: в обоих текстах поэт говорит о внутренней работе человека и о ценности нравственного роста.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Н. А. Заболоцкого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лирика Н. А. Заболоцкого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стихотворения учат видеть в человеке больше, чем внешность, и не забывать о работе над собой. Заболоцкий говорит просто, но заставляет думать глубоко и честно.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2026-05-19T03:20:46Z</dcterms:created>
  <dcterms:modified xsi:type="dcterms:W3CDTF">2026-05-19T03:20:46Z</dcterms:modified>
</cp:coreProperties>
</file>