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повторного умножения и основные свойства.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степени встречаются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сокращать записи, считать быстрее и работать с большими числами в математике, физике и информатике. Эта тема связывает привычное умножение с новыми алгебраическими обозначениями.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степенью числа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a с натуральным показателем n записывают как a^n. Такая форма позволяет компактно обозначить повторяющееся умножение одинакового числа без длинной записи.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n показывает, сколько раз основание берётся множителем. Чем больше показатель, тем больше одинаковых множителей входит в произведение.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называют число a, которое повторяется в произведении. Именно оно определяет, какое число будет умножаться несколько раз подряд.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 получают, перемножая n одинаковых множителей, равных a. Например, 4^3 = 4·4·4 = 64, поэтому запись читают «четыре в третьей степени».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на записи степени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указывает, какое число повторяется в произведении. В записи 5^4 именно пятёрка является главным числом, которое будет умножаться на себя.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сообщает, сколько раз основание входит в произведение. В примере 5^4 число 5 берётся множителем четыре раза подряд.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основание и показатель нужно для правильного чтения и вычисления степеней. Это помогает не путать запись степени с обычным умножением.
</a:t>
            </a:r>
            <a:endParaRPr lang="en-US" sz="27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основание даёт заметный рост значений, если показатель увеличивается всего на единицу.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последовательном увеличении показателя результат возрастает очень быстро, поэтому степенная зависимость отличается от обычного сложения.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значение степени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возведения в степень с натуральным показателем; расчёт значений 2^n.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значения степеней натуральных чисел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при одинаковых показателях для разных оснований.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 небольшом показателе значения быстро увеличиваются, особенно у большего основания.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возведения в степень с натуральным показателем.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степени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значения любой степени с натуральным показателем.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степень нужно узнавать без вычислений: она не изменяет число. Это удобно при упрощении выражений и проверке степенных записей.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степени любое число равно самому себе.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 натуральным показателем.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показателем 0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числа верно равенство a^0 = 1. Это помогает сохранять закономерности при делении степеней с одинаковым основанием и упрощает вычисления.
</a:t>
            </a:r>
            <a:endParaRPr lang="en-US" sz="2775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5^0 = 1 и 12^0 = 1. Независимо от величины основания, нулевой показатель даёт единицу, если основание не равно нулю.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0^0 в школьной математике не используют как обычную степень. Его не относят к стандартным вычислениям с натуральным показателем.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 10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10 удобно использовать для краткой записи десятков, сотен и тысяч. Чем больше показатель, тем больше нулей добавляется к единице.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10 часто встречаются в длине, массе и объёме, когда нужно записать очень большие или очень маленькие величины без длинных чисел.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10^1 = 10, 10^2 = 100, 10^3 = 1000, 10^4 = 10000. Такие записи легко читать и сравнивать между собой.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и 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степени 10 помогает в научных обозначениях и при работе с большими числами. Она делает вычисления и сравнение величин заметно удобнее.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показателе решающим становится основание: чем оно больше, тем быстрее растёт значение степени.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уже на небольших числах: одинаковый показатель усиливает различие между основаниями.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с одинаковым показателем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правилам возведения в степень с натуральным показателем, 7 класс.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складывают, а основание оставляют без изменений. Это позволяет заменить несколько степеней одной более удобной записью.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a^m · a^n каждая степень означает повторное умножение одного и того же числа. Поэтому при объединении множителей количество одинаковых оснований просто суммируется.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вычислениях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удобно в больших примерах: вместо длинного произведения можно сразу получить компактную степень и быстрее проверить правильность ответа.
</a:t>
            </a:r>
            <a:endParaRPr lang="en-US" sz="2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действует только тогда, когда основания одинаковые и деление возможно. В таком случае можно сократить повторяющиеся множители, не изменяя основание.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Вычтите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частном степеней показатели вычитают: a^m: a^n = a^(m−n), если m больше n. Это отражает сокращение одинаковых множителей в записи.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7^5: 7^2 = 7^3 = 343. Такой приём помогает быстро считать и не расписывать все множители отдельно.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степени в степень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степени в степень основание не меняется. Сначала рассматривают внутреннюю степень, а затем применяют новый показатель к полученному выражению.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показателями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перемножаются: (a^m)^n = a^(m·n). Это отличие важно запомнить, чтобы не перепутать правило с умножением или сложением степеней.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действия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(2^3)^2 означает, что степень 2^3 берут ещё два раза. В результате получается 2^6 = 64.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краткие примеры для запоминания и быстрого вычисления степеней.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сводят длинные записи к более коротким и удобным формам, поэтому вычисления становятся быстрее и понятнее.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с натуральным показателем, школьный курс математики.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клетках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записывают через вторую степень: S = a^2. Если сторона растёт, площадь увеличивается ещё быстрее, поэтому степень удобно описывает изменения размеров на чертеже и в задачах.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 объём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куба используют третью степень: V = a^3. Такая запись показывает, что в объёме участвуют три одинаковых измерения, и помогает сравнивать тела по размерам.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компьютере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часто встречается 2^10 = 1024. Это значение удобно использовать при счёте памяти и показывает, как степени помогают записывать большие числа кратко.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степени вокруг себя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a^2 связывает длину стороны квадрата с его площадью. По мере увеличения стороны площадь растёт заметно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 показывает нелинейный рост: небольшое увеличение стороны даёт уже намного большую площадь.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и площадь квадрата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квадрата и его стороны, школьная геометрия.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8019" y="3234319"/>
            <a:ext cx="88913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запись и умножение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a^2 означает a·a, а не 2a. Важно читать степень как повторное умножение, иначе ответ будет неверным.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степень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a^3 нужно читать как «a в третьей степени», а не как 3a. Показатель показывает число множителей, а не коэффициент.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скобки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(−2)^4 знак минус входит в основание, поэтому результат положительный. Без скобок, −2^4, сначала вычисляют степень, а потом ставят минус.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правила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показатели складывают, а при возведении степени в степень — перемножают. Эти действия похожи, но правила у них разные.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со степенями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перепроверить ответ и не ошибиться со знаком числа, скобками и правилами степеней.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считать короче и 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делает запись повторного умножения короткой и удобной. Если уверенно читать основание, показатель и применять свойства степеней, вычисления становятся быстрее, а решения — аккуратнее.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2026-05-29T20:21:38Z</dcterms:created>
  <dcterms:modified xsi:type="dcterms:W3CDTF">2026-05-29T20:21:38Z</dcterms:modified>
</cp:coreProperties>
</file>