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Н. С. Гумилёва «Жираф»: образ, настроение, смысл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диалог о красоте, мечте и силе воображения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Гумилёв — один из ключевых поэтов Серебряного века и основатель акмеизма. Его стихотворение «Жираф» помогает увидеть, как ясный образ, дальние страны и точная деталь становятся способом говорить о красоте и духовной поддержке.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Гумилёв и поэтика Серебряного века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период творчества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относится к ранней лирике Гумилёва, когда особенно заметны его интерес к путешествиям, экзотике и необычным художественным образам.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Поэтика акмеизма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создаётся в русле акмеистической установки на ясность, предметность и зримость, где смысл раскрывается через конкретную деталь, а не через туманную абстракцию.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Программное значение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«Жираф» часто читают как произведение, в котором экзотический образ становится выражением веры в красоту, способную поднять человека над внутренней усталостью.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формировалось стихотворение «Жираф»
</a:t>
            </a:r>
            <a:endParaRPr lang="en-US" sz="2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 как символ прекрасного мира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Экзотический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 у Гумилёва — не просто животное, а зримый знак редкой, далёкой и почти недостижимой красоты. Его описание делает образ особенно ярким и запоминающимся.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соединяет реальную Африку и мир поэтического воображения. Поэтому жираф воспринимается как символ мечты, гармонии и спокойного движения в пространстве красоты.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усиливает эмоциональное движение текста и расширяет его пространство от личного переживания к образу далёкого мира.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выстраивает путь от внутренней замкнутости к надежде: поэтический образ не отвлекает от жизни, а меняет её восприятие.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Н. С. Гумилёва «Жираф»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Композиция: от тревоги к утешению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построено как доверительный разговор: лирический герой обращается к женщине, переживающей грусть, и мягко пытается вывести её из состояния внутренней закрытости.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развивается не через событие, а через смену чувств и образов. От печали герой переходит к рассказу о далёком мире, где красота существует зримой и убедительной.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собеседнице создаёт интонацию сочувствия и поддержки. Герой не спорит с ней резко, а словно предлагает взглянуть на жизнь шире и светлее.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сюжет и система обращений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лирическое «исцеление» словом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переходов в стихотворении «Жираф»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162275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8125" y="1162275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красоты и силы воображения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как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красота не отвлечённа: она воплощена в конкретном образе, который можно представить и почувствовать как внутреннюю поддержку.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расширяет мир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далёкой Африке показывает, что мысль и фантазия способны вывести человека за пределы привычной тоски и бытовой замкнутости.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тепло образа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детали пейзажа — свет, горизонт, воздух, вода — создают ощущение жизни, где гармония не придумана, а зримо присутствует.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Утешение через 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слово в тексте действует как средство душевной поддержки: оно не отменяет печаль, но помогает взглянуть на неё из более светлого пространства.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детали: цвет, звук, движение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Цветовая палитра стихотворения строится на тёплых и мягких оттенках: золотистом свете, прозрачном воздухе, блеске воды и далёком сиянии африканского пространства.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строк остаётся плавным и напевным, а мотив движения делает образ жирафа живым и естественным. Благодаря этому пейзаж кажется цельным и почти зримо движущимся.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подчёркивают изящество и необычность жирафа, делая образ точным и запоминающимся. Они сразу задают высокую, почти торжественную интонацию.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и метафоры помогают увидеть Африку как пространство тайны и красоты. Пейзаж перестаёт быть просто описанием места и становится художественным миром смысла.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 соединяет конкретность и возвышенность. Именно точный выбор слов создаёт ощущение благородной простоты, в которой экзотика не теряет жизненной убедительности.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Эпитеты, сравнения и метафоры в тексте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стихотворения выстраивает несколько смысловых центров, которые не изолированы, а постоянно перекликаются и поддерживают друг друга.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образов пространства и эмоций показывает, что лирический смысл рождается из связи пейзажа с внутренним состоянием.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Н. С. Гумилёва «Жираф»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Лексические поля стихотворения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Гумилёва Африка — не экзотическая декорация, а пространство свободы, силы и первозданной красоты, противопоставленное скучной повседневности.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Африки в поэзии Гумилёва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связан с личным опытом путешествий поэта: дальние страны в его лирике становятся источником впечатлений, наблюдений и творческой энергии.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«Жирафе» африканский мир показан через конкретные детали, поэтому он воспринимается зримо, почти осязаемо, а не как отвлечённая мечта.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Африку Гумилёв утверждает ценность необычного и далёкого: там красота не скрыта, а естественно присутствует в самом мире.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871035"/>
            <a:ext cx="3832800" cy="182058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стихотворения «Жираф»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мотивы организуют эмоциональный и смысловой строй стихотворения.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связывают частное переживание с образом мира, где красота и надежда оказываются сильнее уныния.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Н. С. Гумилёва «Жираф»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спокойно и уверенно: его речь не давит на собеседницу, а мягко предлагает ей иной взгляд на жизнь через образ далёкой красоты.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выглядит человеком, который умеет замечать необычное и хранить память о прекрасном; поэтому его слова звучат как поддержка, а не как спор.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интонации сочетаются черты романтика, путешественника и внимательного наблюдателя, для которого поэзия становится способом сохранить внутреннюю опору.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герой: интонация, характер, позиция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движение строк создаёт ощущение неспешного рассказа, в котором важны паузы, интонационные повторы и мягкая мелодичность фраз.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ритм помогает тексту звучать утешительно: он не обостряет чувство, а постепенно переводит его в состояние покоя.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Н. С. Гумилёва «Жираф»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 стихотворения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 контексте акмеизма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«Жираф» соответствует акмеистической поэтике: образ строится на точной детали, ясном контуре и предметной выразительности, а смысл возникает из видимого, а не из туманного намёка.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Экзотический пейзаж здесь не размывает значение, а, наоборот, делает его ощутимым: конкретный жираф становится знаком красоты, которую можно представить и удержать словом.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эмоциональное состояние в стихотворении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движение от печали к утешению через образ далёкой красоты.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225758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Н. С. Гумилёва «Жираф»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 главную оппозицию стихотворения: от замкнутой повседневности — к открытому миру красоты и надежды.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Оппозиция двух миров показывает, что поэзия у Гумилёва не уводит от жизни, а меняет её восприятие и расширяет внутренний горизонт.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«реального» и «поэтического» мира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внутренней усталости и потребности в поддержке понятна и сегодняшнему подростку: стихотворение говорит о чувствах, знакомых каждому человеку.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Гумилёв показывает, что искусство способно менять настроение и взгляд на мир: слово здесь не украшает действительность, а помогает увидеть в ней красоту.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«Жираф» ценен и как образец ясной, точной лирики: в небольшом тексте соединены личное переживание, широкий мир и глубокий философский смысл.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остаётся значимым для современного читателя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Гумилёва показывает, как образ жирафа превращается в знак далёкой красоты, духовной поддержки и силы поэтического слова, способного преодолеть тоску и вернуть человеку ощущение гармонии.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 как символ красоты и надежды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2026-05-23T16:43:33Z</dcterms:created>
  <dcterms:modified xsi:type="dcterms:W3CDTF">2026-05-23T16:43:33Z</dcterms:modified>
</cp:coreProperties>
</file>