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Предложение: как из слов получается ясная мысль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складываются в ясную мысль, когда становятся предложением.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умеют третьеклассники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Третьеклассники уже умеют находить границы предложения, ставить заглавную букву и выбирать нужный знак в конце. Теперь важно научиться различать виды предложений и находить в них главные слова.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предложение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Законченное сообщение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помогает сообщить полную мысль так, чтобы её можно было понять сразу. В нём слова связаны между собой и не требуют догадки о продолжении.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«Светит солнце» уже понятна сама по себе. Мы сразу узнаём, что происходит, и ничего не нужно добавлять, чтобы смысл стал яснее.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должны подходить друг к другу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слова соединены без смысла, предложение не получается. Нельзя просто поставить их рядом, как кубики наспех: нужна смысловая связь и порядок.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 можно выразить по-разному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может сообщать, спрашивать, просить или выражать чувство. Именно поэтому оно так важно в речи: с его помощью люди понимают друг друга без путаницы.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делает предложение живым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подсказывает, зачем говорится предложение. Голос может подниматься, понижаться, делать паузу и передавать разные чувства. Благодаря этому речь становится понятной и выразительной.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смысл — разное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«Ты пришёл» могут звучать по-разному. Если изменить интонацию, получится сообщение, вопрос или сильное чувство. Вот почему один и тот же текст иногда совсем не похож на себя.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предложения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— смысловая завершённость. Предложение сообщает законченную мысль, поэтому после него не возникает вопроса: «А что дальше?»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 — слова связаны по смыслу. Они помогают друг другу, как детали одной картинки, и вместе передают понятное сообщение.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 — интонация и оформление на письме. Предложение начинается с заглавной буквы и заканчивается точкой, вопросительным или восклицательным знаком.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предложение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по каким признакам запись становится предложением.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по цели высказывания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Повествовательное предложение сообщает о событии или факте. В нём обычно спокойно рассказывают, что произошло, что происходит или что будет дальше.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Вопросительное предложение помогает узнать что-то новое. В нём обязательно слышится вопрос, а в конце на письме ставится вопросительный знак.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Побудительное предложение побуждает к действию: просит, советует, предлагает или приказывает. Такие фразы часто звучат очень живо и помогают быстро понять, что нужно сделать.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Восклицательные и невосклицательные предложения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Восклицательное предложение помогает передать сильное чувство. Это может быть радость, удивление, тревога или восторг, поэтому голос звучит особенно выразительно.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Невосклицательное предложение звучит спокойно и ровно. Оно чаще всего заканчивается точкой или вопросительным знаком и помогает просто и ясно сообщить мысль.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показывает, что предложение держится на двух главных частях: подлежащем и сказуемом. Без них мысль часто становится неполной и неясной.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грамматической основе всегда есть главные члены предложения.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4" y="2138075"/>
            <a:ext cx="179813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44" y="2138075"/>
            <a:ext cx="179813" cy="205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 сказуемое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660800" y="21379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называет, о ком или о чём говорится в предложении. Оно отвечает на вопросы кто? или что? и помогает понять, вокруг кого строится мысль.
</a:t>
            </a:r>
            <a:endParaRPr lang="en-US" sz="1237" dirty="0"/>
          </a:p>
        </p:txBody>
      </p:sp>
      <p:sp>
        <p:nvSpPr>
          <p:cNvPr id="8" name="Text 3"/>
          <p:cNvSpPr txBox="1"/>
          <p:nvPr/>
        </p:nvSpPr>
        <p:spPr>
          <a:xfrm>
            <a:off x="4719200" y="21379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показывает действие или состояние предмета. Оно отвечает на вопросы что делает? что происходит? и делает предложение живым, а не сонным, как кот после обеда.
</a:t>
            </a:r>
            <a:endParaRPr lang="en-US" sz="123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и нераспространённые предложения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предложение совсем короткое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Нераспространённое предложение состоит только из главных членов. Оно звучит просто и ясно, без лишних деталей. Например: «Дождь идёт». Сразу понятно, о чём говорится и что происходит, будто кто-то коротко сообщил новость.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 мысли добавляются подробности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Распространённое предложение помогает увидеть картину точнее. В нём есть не только подлежащее и сказуемое, но и другие слова, которые уточняют время, место, признак или действие. Например: «Тёплый весенний дождь тихо идёт по крыше».}]},
</a:t>
            </a:r>
            <a:endParaRPr lang="en-US" sz="11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разбирают предложение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не пропустить важные признаки предложения и правильно определить его строение.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 конце предложения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ставится тогда, когда предложение спокойно сообщает о событии, признаке или действии. Она словно ставит аккуратную точку в конце мысли, без лишних эмоций.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Вопросительный знак нужен там, где есть вопрос. Он помогает понять, что говорящий ждёт ответа, а не просто сообщает новость. Голос при чтении обычно чуть поднимается к концу.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Восклицательный знак показывает сильное чувство: радость, удивление, тревогу или призыв. Такое предложение звучит особенно ярко, будто голос немного подпрыгнул от эмоции.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знаку в конце легко догадаться, как читать предложение. Он подсказывает настроение, цель высказывания и помогает слушателю понять смысл с первого взгляда.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в тексте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предложения не стоят поодиночке, как рассыпанные бусины. Они связаны по смыслу и вместе рассказывают одну тему, поэтому читатель понимает, о чём идёт речь.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предложения поменять местами без связи, рассказ распадается и становится труднее читать. Хороший текст течёт последовательно: каждое предложение поддерживает предыдущее и аккуратно подводит к следующему.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составить своё предложение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Выбрать мысль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решить, о ком или о чём будет предложение: кто? что? где? когда? Без этой опоры фраза может выйти путаной.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начало и конец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смотрят, с какой буквы начинается предложение, и выбирают знак в конце. Это помогает оформить мысль аккуратно и правильно.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Подобрать слова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подбирают слова, которые подходят друг к другу по смыслу. Они должны соединяться так, чтобы мысль звучала понятно и не спотыкалась на каждом слове.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Прочитать вслух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полезно прочитать фразу вслух. Если она звучит понятно и коротко, значит, предложение получилось удачным и готово к записи.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слова к предложению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отдельных слов постепенно получается законченное и правильно оформленное предложение.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предложениях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начале предложения забывают заглавную букву. Из-за этого запись выглядит небрежно, хотя мысль сама по себе может быть понятной.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частая ошибка — пропустить знак в конце. Тогда читатель не понимает, нужно ли ждать ответа, чувствовать удивление или просто читать спокойное сообщение.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слова стоят рядом, но не дружат по смыслу. В таком случае предложение похоже на пазл из разных коробок: детали есть, а картины нет.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не хватает главной части предложения — подлежащего или сказуемого. Тогда смысл становится неполным, и читателю приходится догадываться, что же хотел сказать автор.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длинные предложения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мысль — быстро и ясно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предложение помогает сказать главное без лишних слов. Оно звучит быстро и чётко. Например: «Летит снег».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мысль — подробно и выразительно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Длинное предложение добавляет подробности и делает картину ярче. «Белый пушистый снег медленно летит за окном и ложится на дорожки». Так речь становится точнее и интереснее.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100" y="1809190"/>
            <a:ext cx="249900" cy="199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предложения каждый день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учебниках и книгах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учебниках и книгах предложения помогают объяснять правила, рассказывать истории и знакомить с новыми фактами. Без них текст был бы слишком коротким и скучным.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письмах и сообщениях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письмах, записках и сообщениях мы с помощью предложений передаём новости, просьбы и ответы. Одно короткое предложение иногда успевает сделать большое дело.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говорим, предложения помогают задавать вопросы, благодарить, советовать и делиться впечатлениями. С ними разговор получается понятным и живым.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обычных впечатлениях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Предложениями мы описываем радость, удивление и разные события дня. Даже простая фраза может точно передать настроение и сделать общение дружелюбнее.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— маленькая, но очень важная часть речи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помогает выразить законченную мысль, начать её с заглавной буквы и закончить нужным знаком. Оно делает речь понятной, точной и немного волшебной.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2026-05-22T00:07:59Z</dcterms:created>
  <dcterms:modified xsi:type="dcterms:W3CDTF">2026-05-22T00:07:59Z</dcterms:modified>
</cp:coreProperties>
</file>