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Климатообразующие факторы: что определяет климат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территории формируют солнце, воздух, океан и рельеф.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для географии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не просто погода, а её многолетний характер. Он влияет на природу, реки, растения, жизнь людей и хозяйство, поэтому его обязательно изучают в географии.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1361 Вт/м²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мощность солнечного потока на границе атмосферы, определяющая поступление энергии на Землю.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солнечной энергии получает поверхность, тем сильнее она нагревается и тем заметнее различия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Sheet; справочные данные о солнечной постоянной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и угол падения солнечных лучей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Солнце поднимается выше над горизонтом, поэтому лучи падают почти отвесно. Поверхность получает больше тепла на меньшую площадь и нагревается сильнее.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полюсов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полюсов лучи падают косо и проходят более длинный путь через атмосферу. Из-за этого поступает меньше тепла, и климат остаётся холодным большую часть года.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угол падения уменьшается. Солнечная энергия распределяется шире, поэтому нагрев становится слабее, а смена сезонов ощущается заметнее.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средняя температура с широтой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температуру влияют не только широта, но и высота, близость океана и перенос воздушных масс.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холоднее в среднем становится 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значения по географическим поясам; учебные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циркуляция и перенос воздушных масс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и западные ветры переносят воздушные массы между широтами, поэтому тепло и влага распределяются по Земле неравномерно.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связаны с областью пониженного давления. Воздух в них поднимается, образуются облака, и чаще выпадают осадки.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меняют направление по сезонам. В тёплое полугодие они часто приносят влажный воздух и дожди, а в холодное — более сухую погоду.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Антициклоны, наоборот, связаны с повышенным давлением. Воздух опускается, облаков становится меньше, и погода обычно остаётся сухой и ясной.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воздушные массы влияют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нагрев поверхности, движение воздуха и особенности подстилающей поверхности меняют погоду и влажность.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и их влияние на побережья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нагревают воздух над водой и берегом, поэтому климат на побережье становится мягче. Влажность обычно возрастает, а зимние холода ощущаются слабее.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охлаждают прибрежный воздух и уменьшают испарение. Из-за этого берега нередко получают меньше влаги и становятся более сухими.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смягчает климат Западной Европы, а холодное Перуанское течение делает побережье Южной Америки прохладнее и 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температура воздуха снижается в среднем примерно на 0,6 °C на каждые 100 метров. Поэтому высокогорные районы холоднее равнин той же широты.
</a:t>
            </a:r>
            <a:endParaRPr lang="en-US" sz="1105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задерживают влажные воздушные массы. Воздух поднимается по склону, охлаждается и даёт больше осадков на наветренной стороне.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хребтом воздух становится суше. На подветренных склонах осадков обычно меньше, поэтому климат там заметно более засушливый.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высота над уровнем моря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климатообразующие факторы и их действие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фактор влияет на климат и как именно это проявляется на местности.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всегда формируется совместным действием нескольких факторов, а не одним из них.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океану и континентальность климата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океан и море сглаживают сезонные различия: зимой воздух обычно теплее, а летом прохладнее. Поэтому годовая амплитуда температур здесь заметно меньше, чем в глубине материка.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 отдаёт его медленно, поэтому действует как природный «регулятор». Суша реагирует на солнечное тепло быстрее, и климат вдали от водных пространств становится более суровым.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материков суша быстро прогревается и быстро остывает. Из-за этого зимы становятся холоднее, лето жарче, а погода чаще меняется резко и без длительного смягчающего влияния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Подстилающая поверхность: лес, степь, снег и вода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Снег отражает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отражает большую часть солнечных лучей, поэтому поверхность нагревается слабее. Весной и зимой это помогает сохранять низкие температуры и замедляет прогрев почвы.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Лес удерживает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затеняют почву, защищают её от перегрева и уменьшают испарение. В лесу воздух обычно влажнее, а температура меняется мягче, чем на открытых пространствах.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Степь быстрее нагревается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равнинах, где мало деревьев, солнце сильнее прогревает поверхность днём. Ночью тепло уходит быстрее, поэтому суточные колебания температуры здесь заметнее.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Вода выравнивает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озёра и крупные реки нагреваются и остывают медленно. Поэтому рядом с ними воздух изменяет температуру плавнее, а влажность обычно остаётся выше.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выпадает больше осадков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зависит не только от удалённости от океана, но и от того, может ли воздух подняться вверх и охладиться, образуя облака.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осадков получают влажные морские районы и горы, а минимальные значения характерны для пустынь, где воздух сухой и облака образуются редко.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климатических закономерностей; значения условные для сравнения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облачность и испарение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содержит много водяного пара, облака образуются легче. Такой воздух чаще приносит осадки, потому что при охлаждении из него быстрее выделяется влага.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обычно связан с ясной погодой и меньшей облачностью. В нём водяного пара мало, поэтому для образования дождя или снега нужны более заметные изменения температуры.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усиливается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и сильный ветер ускоряют испарение воды с поверхности почвы, рек и озёр. Чем быстрее уходит влага, тем сильнее может снижаться влажность воздуха.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болота, реки, озёра и близость океана повышают влажность воздуха. Они постоянно отдают влагу в атмосферу и помогают сохранять более мягкие условия.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остывает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большого города асфальт, бетон и крыши днём быстро нагреваются, а ночью долго отдают тепло. Из-за этого здесь часто теплее, чем в ближайшем пригороде. Такой эффект называют городским островом тепла.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сохраняет прохладу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лесной территории воздух обычно влажнее и мягче. Деревья затеняют почву, уменьшают перегрев и помогают влаге дольше оставаться в природе. Поэтому рядом с лесом температура меняется спокойнее, чем на открытой застройке.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человек: как деятельность людей изменяет условия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2115925"/>
            <a:ext cx="3604200" cy="9116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факторы проявляются в природе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фактор, его действие и конкретный природный результат. Одна и та же климатическая особенность может возникать по разным причинам.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не по отдельности: один и тот же признак климата может быть связан с широтой, течениями, рельефом или удалённостью от 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городов: приморский и внутриконтинентальный климат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близость к океану смягчает зиму и уменьшает разницу между сезонами, а удалённость усиливает контраст температур.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Приморский климат мягче и ровнее, тогда как внутриконтинентальный отличается более холодной зимой и большей годовой амплитудой температур.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сравнительный пример, значения условные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климат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один фактор влияет на следующий и в итоге формирует климат района.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различий климата на Земле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климат умеренно континентальный: удалённость от океана делает зимы холоднее, а лето теплее. При этом воздушные массы с Атлантики всё же смягчают погоду и приносят перемены.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Перуанское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Перу холодное течение охлаждает воздух и уменьшает испарение. Из-за этого побережье получает меньше влаги, а условия становятся более сухими, чем можно ожидать на этой широте.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расположен ближе к океану, поэтому здесь зимы мягче, а воздух чаще влажный. Тёплые океанические течения помогают сохранять более ровные температуры в течение года.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температура ниже, чем на равнине той же широты, потому что с высотой воздух остывает. Кроме того, хребты меняют распределение осадков между склонами.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результат действия многих причин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территории нельзя объяснить одним фактором: его формируют широта, солнечная радиация, движение воздуха, океаны, рельеф и свойства поверхности. Вместе они создают разнообразие природных условий на Земле.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2026-06-02T19:01:06Z</dcterms:created>
  <dcterms:modified xsi:type="dcterms:W3CDTF">2026-06-02T19:01:06Z</dcterms:modified>
</cp:coreProperties>
</file>