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Олимпийских игр: от Древней Греции к современному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состязаний до global sport: история, символы и олимпийская лексика.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на уроке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Олимпиада помогает учить слова о спорте, странах, датах и людях, а также понимать новости, культуру и международные события на английском языке.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Олимпия и первые состязания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Олимпии прошли первые известные Олимпийские игры. Они стали важным событием Древней Греции и проходили каждые четыре года.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776 год до н. э.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соревнования входили бег, борьба, кулачный бой, метание диска и гонки колесниц. Участниками были только свободные мужчины.
</a:t>
            </a:r>
            <a:endParaRPr lang="en-US" sz="1083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состязаний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 объявляли перемирие, чтобы атлеты и зрители могли безопасно добраться до Олимпии и вернуться домой.
</a:t>
            </a:r>
            <a:endParaRPr lang="en-US" sz="117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Священное перемирие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английского здесь важны слова ancient, race, athlete, event и victory, связанные с первыми спортивными состязаниями.
</a:t>
            </a:r>
            <a:endParaRPr lang="en-US" sz="1114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42442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Олимпия: место, где началась традиция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Олимпия была не только спортивным местом, но и важным святилищем Древней Греции. Здесь поклонялись Зевсу, поэтому спорт и религия были тесно связаны.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58475" y="3066918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Руины Олимпии помогают понять, как в античности переплетались религиозная жизнь, соревнования и встречи людей из разных городов-государств.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84500" y="3408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находились храмы, стадион и площадки для тренировок. Эти сооружения показывают, как большое значение греки придавали физической подготовке и общественным церемониям.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выглядели награды и правила древних Игр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44700" y="1421050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победителю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Победитель получал не медаль, а венок из оливковых ветвей. Такой приз символизировал честь, уважение и признание заслуг атлета.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4700" y="2592853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соревнований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Играx важны были не только сила и скорость, но и дисциплина, выдержка и fair play — уважение к правилам честной борьбы.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4700" y="3764671"/>
            <a:ext cx="46428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состязаний были индивидуальными. Поэтому слово winner здесь особенно точно передаёт идею личной победы, а не успеха команды.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21587" y="2621013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506" y="200465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64231"/>
            <a:ext cx="218400" cy="1941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Олимпийские игры прекратились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прервалась почти на 1500 лет. Это показывает, что даже известные культурные события могут исчезнуть из-за исторических перемен.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праздников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394 году н. э. император Феодосий I запретил языческие праздники. После этого древние Олимпийские игры были остановлены.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археологи изучили руины Олимпии и восстановили знания о храмах, стадионах и местах тренировок древних спортсменов.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Олимпии напоминает, что спорт связан с политикой, верованиями и жизнью общества, а не существует отдельно от них.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Олимпийского движения в XIX веке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4453200" y="11018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педагог Пьер де Кубертен предложил восстановить Олимпийские игры как международное спортивное событие для молодёжи разных стран.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53200" y="20626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1894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создан Международный олимпийский комитет. Он стал организацией, которая отвечает за развитие и проведение современных Олимпийских игр.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53200" y="30202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1896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прошли первые современные Игры. В них участвовали спортсмены из 14 стран, что стало началом новой олимпийской эпохи.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453200" y="40452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английского урока здесь важны слова committee, modern, international, participate и revival, связанные с возрождением Олимпиады.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десятилетием Олимпиада привлекала всё больше стран, а вместе с ними — новых спортсменов, зрителей и медийное внимание.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расширение Олимпийского движения: из европейского события Игры превратились в глобальное соревнование.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стран-участниц современных Олимпийских игр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Международного олимпийского комитета и олимпийской хроники; актуализация по состоянию на 2024 год.
</a:t>
            </a:r>
            <a:endParaRPr lang="en-US" sz="7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73575"/>
            <a:ext cx="4775700" cy="266175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этапы, которые изменили Олимпиаду и сделали её частью мировой истории.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датам видно, что олимпийская традиция пережила долгий перерыв, затем возродилась и постепенно расширилась новыми форматами соревнований.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в истории Олимпийских игр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справка: Олимпийские игры и Международный олимпийский комитет.
</a:t>
            </a:r>
            <a:endParaRPr lang="en-US" sz="8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этапов развития Олимпийских игр на основе общеизвестной олимпийской хронологии.
</a:t>
            </a:r>
            <a:endParaRPr lang="en-US" sz="1132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Олимпийские игры стали мировым событием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мраморных трибунах Панатинаикоса собрались зрители, чтобы увидеть возвращение древней традиции. Белые дорожки, античная архитектура и спортсмены в простой форме создавали ощущение связи с прошлым и новым временем.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Стадион, который снова ожил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Игр была небольшой по современным меркам, но очень разнообразной для своего времени. Лёгкая атлетика, гимнастика, плавание, фехтование и борьба привлекали участников из разных стран Европы.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видов спорта и сорок три старта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не получали золотых медалей, как сегодня. Их награждали серебряными медалями и оливковыми венками, поэтому сам успех означал прежде всего честь, уважение и признание спортивного мастерства.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серебре и с оливковым венком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современные Игры в Афинах, 1896 год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 важный шаг к равенству: с этого момента женское участие стало постепенно расширяться в разных видах спорта.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женщины выступили на современных Олимпийских играх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Олимпийских игр; первые женские старты на Олимпиаде в Париже, 1900 год
</a:t>
            </a:r>
            <a:endParaRPr lang="en-US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формата объединяет один олимпийский принцип, но программы и спортивная техника у них разные.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две равные по значению части движения: летние Игры более многовидовые, зимние — более сезонные и специализированные.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 зимние Олимпийские игры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2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об Олимпийских играх: летние с 1896 года, зимние с 1924 года
</a:t>
            </a:r>
            <a:endParaRPr lang="en-US" sz="8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981" y="142525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6456" y="1409650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931" y="1409650"/>
            <a:ext cx="218400" cy="249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406" y="1425250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26881" y="1447090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олимпийские символы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2144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колец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обозначают единство континентов и напоминают, что Олимпиада собирает спортсменов из разных стран на одной арене.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00790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девиз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Девиз подчёркивает стремление к лучшему результату и напоминает, что важны не только победа, но и постоянное развитие.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80138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связывает современные Игры с древней традицией Олимпии и символизирует преемственность, память и торжественное начало соревнований.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559485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Эстафета факела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факела делает путь огня к месту проведения Игр заметным и праздничным, а также объединяет разные города и людей.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73883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олимпийские знаки вместе показывают, что спорт помогает разным народам встречаться, соревноваться честно и уважать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и события мировой истории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прервали традицию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не проводились в 1916, 1940 и 1944 годах, потому что мировые войны сделали международные соревнования невозможными. Это показывает, как сильно большие исторические события влияют на спорт.
</a:t>
            </a:r>
            <a:endParaRPr lang="en-US" sz="870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1936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Олимпиада стала примером того, как спорт может использоваться в политических целях. На Играх особенно заметно переплелись соревнование, пропаганда и внимание всего мира.
</a:t>
            </a:r>
            <a:endParaRPr lang="en-US" sz="1016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1968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запомнились не только результатами, но и общественными выступлениями спортсменов. Олимпиада показала, что на спортивной арене тоже звучат важные социальные идеи.
</a:t>
            </a:r>
            <a:endParaRPr lang="en-US" sz="980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 1972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Трагические события в Мюнхене заставили организаторов по-новому взглянуть на вопросы безопасности. После этого защита участников и зрителей стала одним из главных приоритетов Олимпиады.
</a:t>
            </a:r>
            <a:endParaRPr lang="en-US" sz="8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103963"/>
            <a:ext cx="5226300" cy="332792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которые чаще всего принимали Олимпиаду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страны чаще других становились хозяевами Игр и насколько разнообразной стала олимпийская география.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принимать Олимпиаду могли страны с крупной спортивной инфраструктурой и опытом проведения международных соревнований.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статистика Олимпийских игр, данные по странам-хозяевам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Панатинаикос напоминает, как выглядели первые современные Игры и как сильно они опирались на образ Древней Греции. Белый мрамор, открытое пространство и простая форма создают ощущение связи с истоками.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начало в Афинах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1936 года, Лондон 2012 года и Пекин 2008 года показывают разные этапы олимпийской архитектуры. Здесь уже заметны большие трибуны, сложные конструкции и технологии, рассчитанные на миллионы зрителей.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Арены, построенные для мира
</a:t>
            </a:r>
            <a:endParaRPr lang="en-US" sz="122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олимпийские объекты часто становятся новой частью городской среды после завершения Игр. Они служат не только для соревнований, но и для тренировок, отдыха и крупных общественных событий.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часть города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олимпийские арены разных эпох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участия спортсмена в Играх по материалам школьной темы и олимпийской практики.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спортсмена к Олимпийским играм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Олимпиада соединяет спорт, телевидение и цифровые технологии, поэтому события Игр видят зрители по всему миру.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видов спорта и участников показывает, что Олимпийские игры стали глобальным и очень сложным международным событием.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сегодня: масштаб и значение
</a:t>
            </a:r>
            <a:endParaRPr lang="en-US" sz="228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5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олимпийские сведения: Афины 1896, Пекин 2008, Токио 2020 (проведены в 2021 году)
</a:t>
            </a:r>
            <a:endParaRPr lang="en-US" sz="7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история Олимпийских игр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Олимпиада прошла путь от древнего праздника в Олимпии до мирового спортивного события. Её история учит уважению, честной борьбе и объединяет знания по английскому языку, истории и культуре.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2026-05-31T06:59:53Z</dcterms:created>
  <dcterms:modified xsi:type="dcterms:W3CDTF">2026-05-31T06:59:53Z</dcterms:modified>
</cp:coreProperties>
</file>