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художника слова: ещё раз о рассказе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один главный эпизод и учит видеть характер через поступки, чувства и смысл.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рассказ и почему он удобен для чтения в 5 классе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читается быстро и обычно строится вокруг одного события или одной жизненной ситуации. Жанр активно развивался в русской литературе XIX–XX веков: у А. П. Чехова, И. А. Бунина, М. М. Зощенко, К. Г. Паустовского.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рассказа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текста: многое сказано кратко, но выразительно. Основу составляет один главный сюжет, вокруг которого выстраивается всё действие произведения.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выделяется одна основная тема — то, о чём автор хочет заставить задуматься. Число героев небольшое, поэтому легко следить за их отношениями и поведением.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 ограничено: это может быть один день, несколько часов или один важный случай. Каждая сцена работает на главное событие и помогает понять смысл рассказа.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повесть и роман: чем они отличаются
</a:t>
            </a:r>
            <a:endParaRPr lang="en-US" sz="294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 объёму, числу событий и героев: рассказ сосредоточен на одном случае, поэтому его легче читать и анализировать на уроке.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объём, тем сложнее композиция и больше действующих лиц; рассказ выигрывает простотой разборa, так как держится на одном событии.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представления о жанровых различиях в школе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рассказа: от представления к выводу
</a:t>
            </a:r>
            <a:endParaRPr lang="en-US" sz="21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→ завязка → развитие → кульминация → развязка → финал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 и его поступки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характер героя обычно видно не через длинные объяснения, а через поступки, речь, мысли и отношение к другим людям. Даже один эпизод может стать решающим.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как «проверка»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ситуация выбора: честный поступок, трусость, доброта или помощь товарищу проявляются сразу. Тогда маленькое событие становится показом большого качества характера.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анализ рассказа
</a:t>
            </a:r>
            <a:endParaRPr lang="en-US" sz="30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баланс помогает не «пробежать» текст, а рассмотреть его как цельное произведение: от события к мысли автора.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опоры анализа — сюжет, поступки героев и главная мысль: именно они связывают остальные наблюдения.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распределение акцентов при анализе рассказа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рассказе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в сцене может подсказать состояние героя и важность момента. Например, вещь, которую бережно хранят или случайно роняют, становится смысловым ключом.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описание внешности помогает увидеть характер и настроение. Достаточно одной приметы: взгляд, осанка, выражение лица — и читатель понимает чувства героя.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 персонаж, какие слова выбирает, как молчит или спорит — всё это раскрывает отношение и характер. Диалог иногда объясняет больше, чем авторские комментарии.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подробность создаёт атмосферу и может совпадать с переживаниями героя. Дождь, свет, ветер или тишина усиливают главный момент рассказа.
</a:t>
            </a:r>
            <a:endParaRPr lang="en-US" sz="10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рассказывает историю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бывает от первого лица и от третьего лица. Если рассказчик «я», события подаются как личный опыт героя, поэтому чувства звучат особенно близко.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повествование ведётся от третьего лица, рассказчик держится со стороны и может знать о героях больше или меньше, чем они сами понимают в моменте.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зрения влияет на то, что читатель узнаёт сразу, а что становится ясно только в конце. Поэтому одни и те же поступки в разных пересказах могут восприниматься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рассказе
</a:t>
            </a:r>
            <a:endParaRPr lang="en-US" sz="355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языка помогают автору создавать образы, показывать отношения героев и выделять важные мысли.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подобраны средства, тем яснее настроение, характер и главная мысль: язык работает вместе с сюжетом и финалом.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(общее описание изобразительных средств)
</a:t>
            </a:r>
            <a:endParaRPr lang="en-US" sz="6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068" y="3238872"/>
            <a:ext cx="298965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306" y="2571150"/>
            <a:ext cx="298965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2319" y="3908754"/>
            <a:ext cx="298965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чаще всего рассказывают рассказы
</a:t>
            </a:r>
            <a:endParaRPr lang="en-US" sz="326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дружба проверяется делом: поддержал ли герой товарища, выручил ли в трудной ситуации. Через поступки становится ясно, что такое честность и почему за неё приходится отвечать.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рассказе помогает почувствовать настроение: спокойствие, тревогу или радость. Пейзаж связан с происходящим, а герои проявляют добро — заботой, сочувствием и вниманием к другому.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сюжет строится вокруг семьи и учёбы: как складываются отношения дома, как проявляется терпение в классе. Даже небольшой случай показывает характер и учит уважению к людям.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Зло, смелость и 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часто связан со злом: обидой, равнодушием, неверным выбором. Герой учится смелости через сострадание — признать ошибку, защитить слабого и поступить по совести.
</a:t>
            </a:r>
            <a:endParaRPr lang="en-US" sz="8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темы рассказов
</a:t>
            </a:r>
            <a:endParaRPr lang="en-US" sz="376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зоны в школьном чтении регулярно возвращаются: они близки детям и легко узнаются по повседневным ситуациям.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темы похожи, тексты всё равно отличаются: автор выбирает свой поворот, поэтому один и тот же мир может звучать по-разному.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для учебного анализа, без точных статистических подсчётов (актуализация: 13.05.2026)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рассказе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показывает время года, место действия и настроение. Осенний дождь усиливает ощущение грусти, зимняя тишина подчёркивает неподвижность, а весенний свет часто намекает на перемены.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«согласовать» природу с чувствами героя или, наоборот, контрастировать: спокойный пейзаж иногда предвещает важное испытание. Дорога, лес, река или поле помогают связать сцену и переживания.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главную мысль рассказа
</a:t>
            </a:r>
            <a:endParaRPr lang="en-US" sz="267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анализа короткого эпического текста для 5 класса.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рассказа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закрытого типа завершает сюжет: читатель понимает, чем всё закончилось, и получает ясный итог. Такая концовка помогает увидеть причинно-следственные связи между поступками героев.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открытого типа оставляет вопрос или недосказанность. Он работает как повод для размышления: почему герой сделал именно так, что могло бы быть иначе, как поступить в похожей ситуации.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коротких рассказах последняя фраза особенно важна: она связывает сюжет, характер и главную мысль. Поэтому при чтении полезно перечитать финал и вслушаться в тон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59087"/>
            <a:ext cx="3929100" cy="18721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два рассказа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тексты по ключевым опорам: о чём речь, кто действует, из-за чего возникает спор, как построено действие, чем звучит язык и чем завершается история.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при одинаковой теме автор может по-разному раскрывать характеры и приводить читателя к различному нравственному итогу.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шаблон для школьного анализа (без статистических данных).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рассказы разных писателей
</a:t>
            </a:r>
            <a:endParaRPr lang="en-US" sz="3062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А. П. Чехова нередко ценятся краткость и точность: важное происходит в мелочах, а смысл читается между строк. Автор избегает прямых объяснений, заставляя внимательного читателя догадываться.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 особенно выразителен в описаниях: природа у него не фон, а живое состояние мира. Красота деталей помогает понять чувства героя и сделать переживание зримым.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 часто строит рассказ через пейзаж и звучание слова. Описания помогают замедлить взгляд: читатель видит настроение сцены и понимает, как мысль автора раскрывается через образ.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М. М. Зощенко заметны юмор и разговорная интонация. Даже при серьёзной теме он может показать характер через привычные, житейские слова — так поступки становятся особенно понятными.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впечатление от рассказа
</a:t>
            </a:r>
            <a:endParaRPr lang="en-US" sz="304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чтения растёт интерес к героям и событиям: детали перестают быть просто «описанием» и начинают работать на конфликт.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 возникает не из объёма, а из точного построения: сюжет усиливает детали, а финал закрепляет общий смысл.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модель этапов восприятия (без измеряемой статистики), 13.05.2026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учит внимательному чтению
</a:t>
            </a:r>
            <a:endParaRPr lang="en-US" sz="3073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редко бывает что-то случайное: повторяются слова, появляются необычные поступки, меняется настроение. Читатель замечает, что маленькая деталь часто держит весь смысловой «мост».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торопись пересказывать: попробуй найти, как автор показывает чувства через интонацию и короткие описания. Одна фраза может подсказать, где герой сомневается, а где твёрдо выбирает.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развивает умение понимать глубже, чем сказано напрямую. Внимательный читатель связывает событие с характерами и делает вывод, который остаётся после последней страницы.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как маленький мир большого смысла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соединяет краткость и глубину: в одном эпизоде проявляются характер героя, конфликт и авторская мысль. Его ключи — точная деталь, выразительный язык и важный финал, который учит смыслу.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2026-05-13T00:38:47Z</dcterms:created>
  <dcterms:modified xsi:type="dcterms:W3CDTF">2026-05-13T00:38:47Z</dcterms:modified>
</cp:coreProperties>
</file>