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союзов в речи: зачем они нужны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связной, точной и понятной.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связующее звено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 и действия, а соединяет части высказывания. Он помогает строить понятную устную и письменную речь, от диалога до сочинения.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696" y="2257078"/>
            <a:ext cx="633600" cy="50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4752" y="2263565"/>
            <a:ext cx="633600" cy="50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союзы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равноправные слова и предложения. Чаще всего это союзы и, а, но, или, да. Они показывают добавление, различие, противопоставление или выбор между частями сообщения.
</a:t>
            </a:r>
            <a:endParaRPr lang="en-US" sz="1561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связывают главную и зависимую части предложения. С их помощью передают причину, время, условие, цель или уступку, например: потому что, когда, если, чтобы, хотя.
</a:t>
            </a:r>
            <a:endParaRPr lang="en-US" sz="1598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союзы делают фразу естественной и помогают не обрывать мысль. Благодаря им разговор звучит плавно, а паузы и переходы между репликами становятся логичными.
</a:t>
            </a:r>
            <a:endParaRPr lang="en-US" sz="1436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текстах союзы помогают объединять предложения в один связный абзац. Без них текст часто превращается в набор коротких, разрозненных фраз и труднее воспринимается.
</a:t>
            </a:r>
            <a:endParaRPr lang="en-US" sz="1544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слов может звучать по-разному в зависимости от союза. Именно поэтому при выборе нужно смотреть не только на форму, но и на смысл связи.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900091"/>
            <a:ext cx="6228408" cy="14746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и их 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показывает, какую связь нужно увидеть между частями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 подсказывает, как связаны части предложения и какой смысл они образуют.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обсуждают ответ и быстро подхватывают мысли друг друга. Один говорит: «Я понял правило, а вот пример ещё путаю». Союзы делают реплики живыми и помогают не потерять ход разговора.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из 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тот же смысл выглядит иначе: сначала ученик объясняет правило, потом приводит пример, а затем делает вывод. Союзы связывают предложения в плавный текст, поэтому рассказ читается легко и последовательно.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устной и письменной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союз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союза по смыслу связи между частями предложения.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связь равных частей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просто присоединяет одно действие или признак к другому. Он помогает перечислять события, соединять однородные члены и делать фразу более полной и ясной.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«а»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а часто показывает сопоставление или различие. Он нужен, когда нужно сравнить две части высказывания и подчеркнуть, чем они похожи или чем отличаются.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«но»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но выражает противопоставление. С его помощью показывают неожиданное изменение, несоответствие или резкий поворот мысли, как в примере: день тёплый, но ветреный.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«или»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 указывает на выбор между двумя возможностями. Он помогает не смешивать варианты, а ясно показать, что нужно выбрать один из нескольких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союзы в школьной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показывает, какие союзы школьники используют для связи мыслей и объяснения причин.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союзы добавления, противопоставления и причины; они делают ответы и сочинения связными.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ответы и сочинения школьников; обобщённое наблюдение по школьной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 их значение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 и так как объясняют, почему произошло действие. Они помогают не только назвать событие, но и показать его источник, делая высказывание точнее и понятнее.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когда указывает, в какой момент происходит действие. Он помогает выстроить последовательность событий и делает пересказ или изложение более ясным и организованным.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7276463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чтобы передаёт, ради чего совершается действие. Он помогает объяснить намерение героя, ученика или говорящего и делает мысль более осмысленной.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082750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если показывает, при каком условии действие будет возможным. Такая связь особенно полезна в правилах, инструкциях и задачах, где важно точно обозначить зависимость.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хотя и как будто показывают, что часть сообщения не совсем совпадает с ожидаемым. Они помогают передать оттенки смысла и сделать речь выразительнее.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сложных предложениях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зависимая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помогает понять, какая часть сообщает основную мысль, а какая уточняет её. Без такого связующего слова смысл часто становится менее ясным и труднее читается.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остался дома, потому что начался дождь» союз потому что показывает причину. Главная часть называет действие, а придаточная объясняет, почему оно произошло.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союз, изменится не только звучание, но и логика сообщения. Поэтому при выборе нужно спрашивать себя, что именно нужно показать: причину, время, условие или цель.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похожие союзы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близкие по форме союзы могут передавать разные смысловые отношения и менять логику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союза важнее сходства формы: он определяет, как читатель поймёт связь между частями предложения.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«Употребление союзов в 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знаки препинания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часто показывает, где заканчивается одна часть предложения и начинается другая. Перед а, но, зато, однако она помогает чётко разделить мысли и не потерять смысл при чтении.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сложном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подчинительными союзами запятая обычно ставится обязательно, потому что они вводят зависимую часть. Это помогает увидеть, где сообщается основная мысль, а где объяснение, условие или время.
</a:t>
            </a:r>
            <a:endParaRPr lang="en-US" sz="1528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подсказывают интонацию и делают текст понятным на слух. Когда запятая стоит на своём месте, предложение легче прочитать без пауз в неверных местах и без искажения смысла.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запятой нет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 может слить части предложения в одно сообщение и сделать его неточным. Тогда читателю труднее понять, что именно соединяет союз: противопоставление, причину, условие или 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замене союза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варианте остаются те же слова, но союз задаёт другое отношение между действиями и меняет оттенок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союза перестраивает смысл: от простого перечисления к противопоставлению или объяснению причины.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«Союзы в 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союзов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и тот же союз повторяют без необходимости, и предложение становится тяжёлым. Лучше проверить, не достаточно ли одного связующего слова для выражения нужной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Путаница, а и 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а и, но оба показывают различие, но не одинаковое. Первый чаще сопоставляет, второй сильнее подчёркивает противопоставление, поэтому замена меняет оттенок высказывания.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союз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вместо причины, условия или времени выбирают слово наугад. Тогда связь между частями предложения становится неточной, а мысль звучит странно или расплывчато.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союзом или ставят её не там, где нужно. Из-за этого читателю трудно увидеть границы частей предложения и правильно понять интонацию.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союза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союз по смыслу и не ошибиться со знаком препинания.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диалоге и пересказе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звучит живо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Ты пойдёшь на тренировку? — спросил Пётр. — Пойду, но сначала закончу уроки, — ответила Аня. Союзы и, но, потому что помогают репликам звучать естественно и показывают, почему собеседник отвечает именно так.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без потери хода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пришли в музей, потом рассмотрели экспозицию, а после этого обсудили увиденное. Союзы помогают удержать последовательность событий и не сбиться, когда нужно пересказать текст ясно и по порядку.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союзов в связности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союзы помогают выстроить переходы между мыслями и избежать резких, обрывистых фраз.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тексте точных связок, тем легче проследить ход мысли и понять отношения между предложениями.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«Союзы в 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отношений помогают точно связать части предложения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выбирает союз по смыслу, речь становится яснее, потому что каждое отношение между частями предложения выражено без лишних догадок.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«Употребление союзов в речи»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полезные для школьных сочинений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подборка помогает быстро выбрать союз по смыслу, когда нужно связать предложения в ответе, изложении или сочинении.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особенно полезны в письменных работах: они делают текст связным, а мысли — последовательными и понятными.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«Употребление союзов в 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союзах в речи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слова и предложения так, чтобы мысль звучала точно и связно. Если подбирать их по смыслу, речь становится понятной, выразительной и грамматически правильной.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2026-05-28T17:01:15Z</dcterms:created>
  <dcterms:modified xsi:type="dcterms:W3CDTF">2026-05-28T17:01:15Z</dcterms:modified>
</cp:coreProperties>
</file>