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согласовывать прилагательные с существительными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прилагательные в словосочетании: согласование
</a:t>
            </a:r>
            <a:endParaRPr lang="en-US" sz="301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о прилагательных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называют признаки предметов и отвечают на вопросы какой? какая? какое? какие? Они уточняют существительные и помогают точнее описывать мир вокруг нас: предметы, людей, явления и их свойства.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словосочетание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131205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состоит из двух или нескольких слов, которые связаны по смыслу и грамматически. Вместе они называют предмет и уточняют его признак точнее, чем одно слово.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59525" y="225482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прилагательного с существительным главным словом является существительное. Именно оно определяет форму прилагательного, потому что обозначает предмет, о котором идёт речь.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59525" y="319760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зависит от существительного и описывает его признак. Оно не употребляется отдельно в таком сочетании, а приспосабливается к форме главного слова.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59525" y="414037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Интересная книга, школьный двор, зимнее утро и старая тетрадь — все эти примеры показывают, как словосочетание помогает назвать предмет и его признак точно и понятно.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8221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имени прилагательного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54550" y="1748379"/>
            <a:ext cx="2600796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отвечает на вопросы какой? какая? какое? какие? По этим вопросам легко узнать, что слово обозначает признак предмета, а не сам предмет или действие.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55567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слову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162188" y="1748379"/>
            <a:ext cx="2600796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могут называть цвет, размер, форму, вкус, материал, настроение и качество. Благодаря этому они делают описание более точным и помогают представить предмет яснее.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263203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признаки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969827" y="1748379"/>
            <a:ext cx="2600796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словосочетании прилагательное всегда связано с существительным, к которому относится. Оно не стоит отдельно, а дополняет значение главного слова.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070841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54576" y="3757206"/>
            <a:ext cx="3998295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Красный, маленький, круглый, сладкий, деревянный и весёлый — это слова, которые хорошо показывают, какими бывают признаки предметов в речи.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09881" y="3187512"/>
            <a:ext cx="36873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признаков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4572135" y="3757206"/>
            <a:ext cx="3998295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прилагательных речь была бы беднее и менее выразительной. Они помогают не только назвать предмет, но и сразу уточнить его важные особенности.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4727440" y="3187512"/>
            <a:ext cx="368739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чего нужно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прилагательное изменяется вместе с существительным
</a:t>
            </a:r>
            <a:endParaRPr lang="en-US" sz="1963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форма прилагательного зависит от формы существительного.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изменяется вслед за существительным: меняются род и число, а значит и окончание.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«Согласование прилагательных с существительными».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согласования прилагательного с существительным
</a:t>
            </a:r>
            <a:endParaRPr lang="en-US" sz="2127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выборе правильной формы прилагательного.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трава и дерево
</a:t>
            </a:r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признак по-разному звучит рядом с разными существительными. Высокий дом, высокая трава и высокое дерево показывают, как прилагательное меняет окончание. Рядом с существительным оно подстраивается под его род и помогает сразу понять форму словосочетания.
</a:t>
            </a:r>
            <a:endParaRPr lang="en-US" sz="1139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хлеб и булка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свежий в речи тоже меняется вместе с существительным. Свежий хлеб звучит иначе, чем свежая булка или свежее молоко. Такой пример удобно запомнить, потому что один признак виден в трёх родах сразу.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признак, разные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предметы разные по роду, прилагательное принимает разные окончания, хотя значение остаётся одним и тем же. Это хорошо видно на наглядных примерах: высокий, высокая, высокое. Именно так работает согласование в единственном числе.
</a:t>
            </a:r>
            <a:endParaRPr lang="en-US" sz="120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 роду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 числу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числа меняется не смысл признака, а его форма в словосочетании.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 множественное число требуют разных форм прилагательного, но согласование сохраняется в обоих случаях.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«Согласование прилагательных с существительными».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17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 падежу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сада
</a:t>
            </a:r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родительном падеже прилагательное получает форму, которая соответствует существительному: нет красивого сада. Так словосочетание остаётся грамматически правильным и понятным.
</a:t>
            </a:r>
            <a:endParaRPr lang="en-US" sz="112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дому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дательном падеже форма тоже меняется: к красивому саду. Окончание прилагательного помогает точно показать связь слов и сохранить правильную структуру словосочетания.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предмете
</a:t>
            </a:r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предложном падеже прилагательное согласуется с существительным так же строго: о красивом саде. Вопрос помогает выбрать нужное окончание и не ошибиться.
</a:t>
            </a:r>
            <a:endParaRPr lang="en-US" sz="1186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
</a:t>
            </a:r>
            <a:pPr algn="l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показывает роль предмета в предложении, а прилагательное должно повторять форму существительного. Поэтому связь между словами остаётся точной и устойчивой.
</a:t>
            </a:r>
            <a:endParaRPr lang="en-US" sz="120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прилагательных в разных формах
</a:t>
            </a:r>
            <a:endParaRPr lang="en-US" sz="2804" dirty="0"/>
          </a:p>
        </p:txBody>
      </p:sp>
      <p:sp>
        <p:nvSpPr>
          <p:cNvPr id="10" name="Text 2"/>
          <p:cNvSpPr txBox="1"/>
          <p:nvPr/>
        </p:nvSpPr>
        <p:spPr>
          <a:xfrm>
            <a:off x="519520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именительном падеже у прилагательных мужского рода часто встречаются окончания -ый, -ий, -ой. Они выбираются в зависимости от того, как звучит слово и как оно связано с существительным.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171967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женского рода в начальной форме обычно используются окончания -ая и -яя. Сравни: новая тетрадь, синяя ручка. Окончание помогает сразу узнать форму словосочетания.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824414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прилагательных среднего рода в именительном падеже чаще всего встречаются окончания -ое и -ее. Например: новое окно, летнее утро. Здесь форма зависит от существительного.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6861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у прилагательных обычно появляются окончания -ые и -ие: новые книги, синие карандаши. Форма согласуется уже не с родом, а с числом существительного.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129308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Косвенные падежи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косвенных падежах часто встречаются окончания -ого, -ему, -ым, -ом, -ой. Чтобы выбрать нужное, нужно определить род, число и падеж существительного, к которому относится прилагательное.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 и то же прилагательное меняет форму в зависимости от рода существительного.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прилагательного определяется родом существительного в единственном числе.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«Имена прилагательные в словосочетании. Согласование»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согласования в трёх родах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прилагательных при одном существительном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800" y="1302731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несколько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одному существительному можно присоединить сразу несколько прилагательных, если они называют разные признаки предмета. Тогда описание становится точнее: большой старый дом, яркий солнечный день, вкусный горячий чай.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83800" y="248649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согласование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прилагательные в таком словосочетании относятся к одному существительному и изменяются одинаково. Если меняется форма существительного, меняются и все зависимые прилагательные, чтобы сохранить грамматическую связь.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83800" y="367024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построение помогает не просто назвать предмет, а показать его ярче и подробнее. В речи это делает описание более живым, а в письменных работах — более точным и аккуратным.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форму прилагательного по шагам
</a:t>
            </a:r>
            <a:endParaRPr lang="en-US" sz="2897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подобрать правильное окончание и не нарушить связь слов в словосочетании.
</a:t>
            </a:r>
            <a:endParaRPr lang="en-US" sz="12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рода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соединять существительное и прилагательное разных родов: красивый платье. Правильно: красивое платье. Род существительного обязательно подсказывает нужное окончание прилагательного.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падежа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падежа существительного должна меняться и форма прилагательного. Ошибочно: к зелёный лесу. Верно: к зелёному лесу, потому что форма зависит от вопроса и окончания.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существительное стоит во множественном числе, прилагательное тоже должно быть во множественном: интересные задания, а не интересный задания. Число слов в паре всегда должно совпадать.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Невнимательность при проверке
</a:t>
            </a:r>
            <a:pPr algn="l" indent="0" marL="0">
              <a:lnSpc>
                <a:spcPct val="100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ошибка появляется из-за спешки: окончание выбирают по памяти, не задавая вопрос и не определяя форму существительного. Проверка словосочетания помогает быстро заметить и исправить неточность.
</a:t>
            </a:r>
            <a:endParaRPr lang="en-US" sz="1477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согласовании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предметов выражают прилагательные
</a:t>
            </a:r>
            <a:endParaRPr lang="en-US" sz="2338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описывать не только предмет, но и его особенности в тексте: форму, состояние, внешний вид и отношение к нему.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прилагательные называют цвет, размер и качество; реже — материал и вкус. Все эти признаки делают описание точнее и нагляднее.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учебному материалу темы «Имена прилагательные»; значения подобраны для наглядного сравнения
</a:t>
            </a:r>
            <a:endParaRPr lang="en-US" sz="97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94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44" y="1295150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11900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 описании окружающего мира
</a:t>
            </a:r>
            <a:endParaRPr lang="en-US" sz="2271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природы прилагательные помогают передать состояние и настроение: тёмный лес, холодный ветер, ясное небо. Благодаря им пейзаж становится более живым и легко представляется.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человека прилагательные уточняют характер, внешность и настроение: весёлый класс, добрый учитель, внимательный ученик. Такие слова делают характеристику точной и понятной.
</a:t>
            </a:r>
            <a:endParaRPr lang="en-US" sz="111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
</a:t>
            </a:r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различать предметы одного вида: спортивная форма, новый учебник, деревянный стол. Без них речь была бы короче, но менее точной и выразительной.
</a:t>
            </a:r>
            <a:endParaRPr lang="en-US" sz="1220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о событиях прилагательные передают впечатление и оценку: интересный урок, важная встреча, радостный день. Они делают сообщение более содержательным и ясным для слушателя.
</a:t>
            </a:r>
            <a:endParaRPr lang="en-US" sz="11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в словосочетаниях из школьной жизни
</a:t>
            </a:r>
            <a:endParaRPr lang="en-US" sz="2206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взяты из учебной речи: они показывают, как форма прилагательного зависит от рода и числа существительного.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словосочетаниях прилагательное всегда подстраивается под существительное: по роду в единственном числе и по числу во множественном.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«Согласование прилагательного с существительным»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по разбору словосочетания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главное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существительное: именно оно является главным словом в словосочетании. Прилагательное зависит от него и только уточняет его признак.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готовую проверку: синяя ручка, в синей ручке, о синей ручке. Если формы совпадают, словосочетание построено верно и можно смело писать его в тексте.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Задать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Поставьте от существительного вопрос к прилагательному: какая? в какой? о какой? Вопрос помогает проверить связь слов и выбрать подходящее окончание без ошибок.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установите род, число и падеж существительного. Эти признаки подскажут, какая форма прилагательного нужна, чтобы словосочетание было грамматически правильным.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навык согласования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257731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без 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умеет согласовывать прилагательные, он реже ошибается в окончаниях. Это особенно важно в диктантах, изложениях и любых письменных работах по русскому языку.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197405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 прилагательного помогает назвать предмет более точно. Вместо общего слова появляется подробная характеристика, которая сразу делает высказывание яснее для читателя или слушателя.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137080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делает речь не только грамотной, но и более выразительной. Прилагательные помогают строить аккуратные, звучные словосочетания, которые приятно читать и легко понимать.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83800" y="4076735"/>
            <a:ext cx="63699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учебный навык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проверки нужен не только на уроках, но и при устных ответах. Он помогает быстро подбирать нужную форму и уверенно строить словосочетания в любой ситуации.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делает речь точной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прилагательные в словосочетании подстраиваются под существительное по роду, числу и падежу. Если научиться проверять форму по вопросу и окончанию, речь станет грамотной, точной и понятной.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2026-05-28T04:16:03Z</dcterms:created>
  <dcterms:modified xsi:type="dcterms:W3CDTF">2026-05-28T04:16:03Z</dcterms:modified>
</cp:coreProperties>
</file>