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Восточной Сибири: природа, хозяйство, население и города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горы, богатые недра и редкие поселения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Восточной Сибири на карте России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востоку от Енисея тянутся Саяны, Байкальская горная страна, Енисейский кряж, плато Путорана и горы Забайкалья. Здесь резко континентальный климат, вечная мерзлота и большие расстояния между населёнными пунктами.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82" y="2088061"/>
            <a:ext cx="669638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жизнь людей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хребты и глубокие долины затрудняют строительство дорог, жилья и полей. Поэтому населённые пункты чаще возникают в удобных долинах, у перевалов и вдоль транспортных линий.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климат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 и короткое лето ограничивают земледелие и сокращают время работ на открытом воздухе. Людям приходится приспосабливать хозяйство к морозам, снегу и сильным перепадам температур.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специализация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способствуют добыче сырья, лесному хозяйству, энергетике и транспорту. Эти отрасли лучше всего развиваются там, где есть полезные ископаемые, реки с перепадами высот и магистрали.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Разреженное расселение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размещено неравномерно: густота выше в промышленных узлах и транспортных узлах, а в труднодоступных районах людей мало. Большие расстояния делают связь между посёлками особенно важной.
</a:t>
            </a:r>
            <a:endParaRPr lang="en-US" sz="9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богатства гор Восточной Сибири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показаны основные ресурсы, которые используются в хозяйстве региона и поддерживают промышленность, энергетику и вывоз сырья.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минеральные ресурсы, но лес и вода тоже имеют большое хозяйственное значение.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географии о Восточной Сибири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районы добычи и их специализация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районы Восточной Сибири известны добычей сырья и чем они отличаются по специализации.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многих районов строится на добыче природных богатств и их вывозе в промышленные центры страны.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о хозяйстве Восточной Сибири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горных рек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Енисей, Ангара, Селенга и их притоки несут много воды и имеют сильное течение. В горных районах это создаёт хорошие условия для получения электроэнергии на гидроэлектростанциях.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разница уровней воды помогает строить плотины и использовать энергию падения потока. Именно поэтому в Восточной Сибири появились крупные ГЭС, работающие на мощных реках.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 для 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ГЭС снабжают электричеством города, заводы и предприятия цветной металлургии. Для таких производств особенно важна надёжная и относительно дешёвая энергия.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строительства плотин появляются водохранилища, и облик горных долин заметно меняется. Это помогает хозяйству, но требует внимательного отношения к природе и поселениям рядом с рекой.
</a:t>
            </a:r>
            <a:endParaRPr lang="en-US" sz="10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ресурсов к готовой продукции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хозяйственного освоения горных районов Восточной Сибири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расселено население горных районов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главным образом в долинах рек, рядом с промышленными центрами и вдоль дорог. В высоких и холодных районах поселений меньше, потому что там труднее строить и работать.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живут русские, буряты, тувинцы, эвенки, тофалары и другие народы. Такое соседство делает Восточную Сибирь многонациональной и культурно разнообразной.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коренные жители берегут родной язык, обычаи и национальную одежду. Это помогает сохранять связь поколений и делает культуру региона узнаваемой.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зависит от работы предприятий, дорог и природных условий. Там, где есть транспорт и рабочие места, население обычно плотнее и посёлки развиваются быстрее.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населения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показывает, что жизнь в горах тесно связана с освоением природных ресурсов и обслуживанием удалённых территорий.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добыча и транспорт: именно они обеспечивают связь региона с остальной страной и поддерживают промышленность.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географии о Восточной Сибири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25" y="1228146"/>
            <a:ext cx="348761" cy="2790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152" y="3374230"/>
            <a:ext cx="348561" cy="3485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4043" y="1581127"/>
            <a:ext cx="348550" cy="30982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79643"/>
            <a:ext cx="348623" cy="27889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499708"/>
            <a:ext cx="348623" cy="34862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 коренных народов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северных народов оленеводство помогает передвигаться, получать мясо, шкуры и другие нужные продукты. Оно особенно важно в тундре и тайге, где природные условия суровы.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издавна была важным способом добычи пищи и одежды. Она требует знания леса, поведения животных и уважительного отношения к природе, которая даёт людям средства к жизни.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Восточной Сибири богаты рыбой, поэтому рыболовство стало одним из главных промыслов. Оно помогает жителям обеспечивать семью и сохранять давние навыки.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бурят и тувинцев широко развито скотоводство. Оно лучше всего подходит для степных и межгорных районов, где есть пастбища и можно содержать домашних животных.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дикоросов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орехи, коренья и лекарственные растения дополняют питание и хозяйство людей. Сбор дикоросов особенно важен летом и осенью, когда природа даёт много полезных ресурсов.
</a:t>
            </a:r>
            <a:endParaRPr lang="en-US" sz="9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Огороды в тёплых долинах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Восточной Сибири поля встречаются редко, но в межгорных котловинах почва и летнее тепло позволяют выращивать картофель, овёс, ячмень и овощи. Такие участки становятся важными островками земледелия среди суровой тайги и высоких хребтов.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вместо пашни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Туве и южном Забайкалье жители чаще делают ставку на животноводство. Здесь удобнее использовать природные пастбища, чем распахивать холодные земли, поэтому развиваются скотоводство и традиционные формы сельского хозяйства.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 ограниченной земле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горах приспосабливается к короткому лету и неровному рельефу. Поэтому каждое тёплое и защищённое место особенно ценно: именно там появляются поля, сенокосы и хозяйства, которые обеспечивают местные поселения продуктами.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пастбища в межгорных котловинах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Восточной Сибири и их функции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города связаны с природными условиями и хозяйством региона.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возникают там, где удобно управлять территорией, перевозить грузы и обслуживать добычу ресурсов. Особенно заметна роль транспортных узлов и промышленных центров.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географии о Восточной Сибири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 как крупнейший центр региона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Енисее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 вырос на важной реке, которая связывает южные и северные районы Восточной Сибири. Такое положение помогло городу стать крупным узлом расселения, перевозок и хозяйственных связей.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развиты алюминиевая, химическая и машиностроительная промышленность. Эти отрасли связаны с ресурсами региона, электроэнергией и удобными путями доставки сырья и готовой продукции.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 и 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 выполняет административные функции и сосредотачивает учреждения образования, науки и культуры. Здесь работают университеты, музеи и театры, которые делают город важным не только в хозяйстве, но и в жизни людей.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всего края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Красноярска заметны во всём регионе: он помогает распределять грузы, рабочие ресурсы и услуги. Благодаря этому город стал одной из главных опор освоения Восточной Сибири.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 и города вокруг Байкала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сибирский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 относится к числу старейших крупных городов Восточной Сибири. Его история связана с освоением края, поэтому в облике города сочетаются памятники прошлого и современная городская среда.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находится рядом с Байкалом и на важных путях сообщения. Через Иркутск проходят железнодорожные и автомобильные маршруты, что делает его удобным пунктом для перевозок и путешествий.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Прибайкалье развиваются научные учреждения, туризм и обслуживание поездок к озеру Байкал. Сюда приезжают не только ради отдыха, но и ради знакомства с природой и историей региона.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ресурсами края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соседние территории участвуют в хозяйственном освоении Прибайкалья. Здесь заметны значение энергетики, лесной промышленности и услуг, которые поддерживают жизнь населения и работу предприятий.
</a:t>
            </a:r>
            <a:endParaRPr lang="en-US" sz="10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Норильск, Чита и Улан-Удэ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318605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Норильск — северный промышленный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Норильск расположен в суровых северных условиях и известен добычей и переработкой цветных металлов. Город возник как крупный промышленный узел, где важны сырьё, производство и доставка продукции.
</a:t>
            </a:r>
            <a:endParaRPr lang="en-US" sz="1119" dirty="0"/>
          </a:p>
        </p:txBody>
      </p:sp>
      <p:sp>
        <p:nvSpPr>
          <p:cNvPr id="11" name="Text 3"/>
          <p:cNvSpPr txBox="1"/>
          <p:nvPr/>
        </p:nvSpPr>
        <p:spPr>
          <a:xfrm>
            <a:off x="3170315" y="1318581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 — узел Забайкалья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 выполняет транспортные и административные функции. Через неё проходят важные пути сообщения, а положение в Забайкалье делает город удобным центром управления и обслуживания окружающих территорий.
</a:t>
            </a:r>
            <a:endParaRPr lang="en-US" sz="1133" dirty="0"/>
          </a:p>
        </p:txBody>
      </p:sp>
      <p:sp>
        <p:nvSpPr>
          <p:cNvPr id="12" name="Text 4"/>
          <p:cNvSpPr txBox="1"/>
          <p:nvPr/>
        </p:nvSpPr>
        <p:spPr>
          <a:xfrm>
            <a:off x="6070675" y="1318568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Улан-Удэ — столица Бурятии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Улан-Удэ сочетает промышленность, управление республикой и культурные традиции бурятского народа. Город играет заметную роль в жизни региона и сохраняет связь с местной историей и культурой.
</a:t>
            </a:r>
            <a:endParaRPr lang="en-US" sz="11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стоят именно здесь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чаще всего растут возле рек, железных дорог и мест добычи полезных ископаемых. Эти условия помогают им выполнять промышленные и управленческие функции.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 — сырьё и транспорт; без них крупные города и заводы в суровых горах развиваются значительно медленнее.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материалам школьного курса географии Восточной Сибири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развивать горные территории без ущерба природе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особенностях хозяйства и природных ограничениях Восточной Сибири.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природное наследие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68275" y="1456800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для путешествий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Восточной Сибири подходят для походов, сплавов по рекам и зимних маршрутов. Туристы выбирают эти места за сочетание активного отдыха и впечатляющих природных пейзажей.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275" y="2548195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как главная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к Байкалу остаются особенно популярными, потому что озеро известно своей красотой и уникальностью. Такие маршруты помогают увидеть не только воду, но и тайгу, хребты и горные долины.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8275" y="3639601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местных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поддерживает небольшие поселения, создаёт спрос на жильё, транспорт и услуги. Он позволяет знакомить гостей с природой края и одновременно приносит доход местным территориям.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отношение к природе в регионе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добычи и освоения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усилилось промышленное освоение горных районов: начали активно добывать полезные ископаемые, строить дороги и развивать города. Это дало экономический рост, но увеличило нагрузку на природу.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экологических проблем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стали заметны вырубка лесов, загрязнение рек и давление на Байкал. Стало ясно, что без контроля хозяйственная деятельность может нанести долгий вред экосистемам.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создаются заповедники и национальные парки, усиливается контроль за предприятиями и восстанавливаются нарушенные земли. Главная задача — сохранить природу для будущих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Восточной Сибири: природа, люди и города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Восточной Сибири задают особый ритм жизни: здесь важны ресурсы, транспорт, города и бережное отношение к природе. Именно сочетание труда людей и природных богатств формирует облик региона.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2026-06-02T17:43:28Z</dcterms:created>
  <dcterms:modified xsi:type="dcterms:W3CDTF">2026-06-02T17:43:28Z</dcterms:modified>
</cp:coreProperties>
</file>