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конструкции из кубиков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куб, строим модели и считаем кубики в слоях.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куб важен в 6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помогает соединить геометрию, объём и счёт с наглядными моделями. На кубиках удобно видеть, как работают умножение, деление и пространственное мышление в реальных задачах.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куба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шесть граней, и каждая грань имеет форму одинакового квадрата. Поэтому любую сторону фигуры можно узнать по равным размерам и чётким прямым линиям.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двенадцать рёбер куба одинаковой длины, а восемь вершин соединяют по три ребра. Такая структура делает фигуру очень удобной для измерений и сравнения.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все углы прямые, а противоположные грани не пересекаются и остаются параллельными. Это помогает отличать куб от фигур с наклонными или разными по форме гранями.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одинаков во всех трёх направлениях: длина, ширина и высота равны. Именно поэтому он выглядит устойчиво и легко распознаётся среди других геометрических тел.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 привычных предметах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Игральная кость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Игральная кость — самый известный пример куба. У неё одинаковые квадратные грани, а число на каждой стороне помогает использовать её в настольных играх и на уроках счёта.
</a:t>
            </a:r>
            <a:endParaRPr lang="en-US" sz="99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сахара и некоторые коробки тоже напоминают куб. У таких предметов легко заметить равные размеры по высоте, ширине и длине, а также плоские квадратные поверхности.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кубики и строительные блоки удобны для составления башен, стен и ступенек. Из них легко собирать модели, потому что каждый элемент одинаков по форме и хорошо стыкуется с другими.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куба с другими фигурами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и параллелепипеда одинаковое число граней, но у куба все стороны равны.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числу граней куб ближе к параллелепипеду, а шар резко отличается отсутствием рёбер и вершин.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фигур из школьного курса математики.
</a:t>
            </a:r>
            <a:endParaRPr lang="en-US" sz="8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конструкция из кубиков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из кубиков — это модель, собранная из одинаковых элементов, соединённых по граням. Её можно сделать похожей на башню, стену, ступеньки или низкий широкий блок.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постройки зависит не только от количества кубиков, но и от того, как они расположены. Один и тот же набор может дать совсем разные результаты при другой укладке.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размещены кубики, тем легче понять, сколько слоёв в модели, где находится основание и как выглядит вся фигура. Это делает конструкцию удобной для изучения.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собирается постройка из кубиков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сборки и проверки модели из одинаковых кубиков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кубиков в одинаковых слоях
</a:t>
            </a:r>
            <a:endParaRPr lang="en-US" sz="2795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слой содержит одинаковое число кубиков, можно не пересчитывать каждый элемент отдельно. Достаточно узнать число кубиков в одном слое и умножить его на количество слоёв.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 слоя по 5 кубиков дают 20 кубиков. Такой способ особенно удобен для ровных прямоугольных построек, где все слои полностью совпадают по размеру.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модель неровная, счёт ведут по частям: отдельно считают ряды, выступы и дополнительные кубики. Это помогает не пропустить ни одного элемента и получить точный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число кубиков в башне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слой добавляет одинаковое количество кубиков, поэтому рост легко предсказать.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растёт равномерно: прибавление одного слоя увеличивает модель на 4 кубика.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объяснения равномерного роста, 2025.
</a:t>
            </a:r>
            <a:endParaRPr lang="en-US" sz="9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устойчивость зависит от основания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распределяет вес по большей площади и помогает постройке оставаться вертикальной. Чем ниже и шире модель, тем труднее ей наклониться или упасть при случайном толчке.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узкое, а верхняя часть высокая, центр тяжести смещается и конструкция становится менее надёжной. Поэтому при сборке важно следить, чтобы верхние кубики не выходили слишком далеко за край опоры.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построек из кубиков и их свойства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построек различаются формой, числом слоёв и устойчивостью. Сравнение помогает понять, как площадь опоры влияет на прочность модели.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высоте устойчивее конструкции с более широкой опорой и равномерным распределением кубиков.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учебных примеров построек из одинаковых кубиков.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кубических конструкциях
</a:t>
            </a:r>
            <a:endParaRPr lang="en-US" sz="2795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Симметричная постройка имеет одинаковые части слева и справа, расположенные на равных расстояниях от середины. Это делает форму аккуратной и сразу заметной для глаза.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симметрия особенно хорошо выражена: его грани, рёбра и размеры совпадают по трём направлениям. Поэтому он служит удобным образцом для построек из кубиков.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проверять сборку без сложных измерений. Если одна сторона выше, шире или смещена, ошибка становится видна сразу и её легко исправить.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двух моделей симметричная конструкция выглядит ровнее и устойчивее. Нарушение симметрии часто связано с пропущенными кубиками или смещением ряда.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 и количество маленьких кубиков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ребро модели, тем быстрее увеличивается число кубиков внутри неё. Это удобно видеть на моделях одинаковой формы.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 растёт очень быстро: при увеличении ребра вдвое число единичных кубиков увеличивается в восемь раз.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 кубов 2×2×2, 3×3×3 и 4×4×4.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модели из кубиков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помогают считать, сравнивать размеры, находить объём и работать с простыми пространственными моделями наглядно и без сложных обозначений.
</a:t>
            </a:r>
            <a:endParaRPr lang="en-US" sz="975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робототехнике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модули используют для сборки простых макетов и учебных проектов, где важны точность размеров, устойчивость и повторяемость деталей.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конструкторах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одинаковых деталей легко собирать башни, стены и другие формы, поэтому ребёнок тренирует внимание, точность и умение следовать образцу.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макетах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создании моделей зданий кубики позволяют быстро показать этажи, объёмы и расположение частей, а затем легко перестроить макет.
</a:t>
            </a:r>
            <a:endParaRPr lang="en-US" sz="9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прочность постройки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модели из кубиков: от основания к верхним слоям и общей устойчивости.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 архитектуре и дизайне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Кубическая форма часто используется в современных зданиях, мебели и упаковке, потому что её легко проектировать, измерять и собирать из повторяющихся элементов без лишних деталей.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дизайне куб удобен как модуль: из одинаковых блоков можно создавать лаконичные объекты, которые выглядят аккуратно и хорошо сочетаются с другими простыми формами.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кубических моделей и их размеры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размер ребра связан с количеством единичных кубиков и числом слоёв в модели.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размер ребра добавляет целый слой по всем трём направлениям, поэтому число кубиков увеличивается особенно быстро.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модели кубов с ребром 1, 2, 3 и 4 единицы.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конструкции легче строить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 общую удобность формы для сборки и изучения: чем она проще и симметричнее, тем легче работать с моделью.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конструкции удобны по-разному: одни быстрее собирать, другие лучше показывают устойчивость, симметрию или изменение высоты.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моделей из одинаковых кубиков, основанное на их форме и способе сборки.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сборке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Неровное основание приводит к перекосу всей модели. Даже небольшое отклонение в первом слое потом усиливается, поэтому начинать сборку нужно с ровной опоры.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Смещённые ряды и пропущенные кубики нарушают форму конструкции. Из-за этого слои перестают совпадать, а высота и ширина модели становятся неправильными.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верхняя часть делает постройку неустойчивой. Когда центр тяжести поднимается слишком высоко, башня легче наклоняется и может упасть.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подсчёте слоёв мешают получить нужный результат. Проверка каждого ряда помогает сохранить точные размеры и вовремя заметить несоответствие образцу.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кубе и кубиках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— удобная фигура для изучения геометрии, объёма и устойчивости. Постройки из кубиков учат точно считать, сравнивать формы и строить модели с прочным основанием и равномерными слоями.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2026-05-24T17:18:37Z</dcterms:created>
  <dcterms:modified xsi:type="dcterms:W3CDTF">2026-05-24T17:18:37Z</dcterms:modified>
</cp:coreProperties>
</file>