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компоненты экосистем, формирующие условия для жизни организмов.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введён Ю. Либихом для обозначения неживых элементов среды, определяющих границы обитания и биогеографическое разнообразие. Изучение абиотических факторов стало фундаментом современной экологии.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термина «абиотические факторы»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физические и химические компоненты среды, не связываемые с живыми организмами, влияющие на их жизнедеятельность.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факторы представляют собой состав газов и давление, критичные для дыхания и обмена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 включают температуру и свет, воздействующие на биохимические процессы и распределение видов.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и водные факторы характеризуются структурой, плодородием и солёностью, определяя среду обитания и питание организмов.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абиотических факторов
</a:t>
            </a:r>
            <a:endParaRPr lang="en-US" sz="2483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метаболизм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регулирует обмен веществ, рост и репродукцию. Разные организмы адаптированы к своим оптимальным температурным условиям, влияющим на их активность.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выживания различных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выживать от -10 до +80 °C, растения — преимущественно от 0 до +40 °C, а теплокровные поддерживают постоянный внутренний теплообмен.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фактор и адаптация организмов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учебник по экологии, 2020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многообразие возрастает в зонах с умеренными климатическими условиями и снижается при экстремальных температурах.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способствует максимальному числу видов, а экстремумы ограничивают биологическую активность и разнообразие.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зоны и биологическое разнообразие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для фотосинтеза, обеспечивая энергией растения, что влияет на всю пищевую цепь.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освещённости определяет миграции видов и активность, позволяя организмам приспосабливаться к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дня изменяется от 12 часов на экваторе до полярных ночей и дней, регулируя биоритмы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его роль в экосистемах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биопродуктивности экосистем, РФ, 2018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природных зонах доля влияния факторов меняется в зависимости от географических условий и ландшафта.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температура являются доминирующими факторами, формирующими продуктивность экосистем умеренных широт.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абиотических факторов в экосистему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на 78% состоит из азота и 21% кислорода; её газовый состав обеспечивает жизнедеятельность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уменьшением давления на высоте свыше 2000 м снижается содержание кислорода, что требует адаптаций у высокогорных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 и влияние атмосферного давления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связи абиотических факторов и биологических эффектов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абиотических факторов и их биологическое воздействие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водного режима в жизни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 определяет доступность и распределение воды, влияя на рост и выживание растений и животных. Различные стратегии позволяют приспосабливаться к сезонным колебаниям.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к условиям водного дефицита и избытка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Растения-суккуленты накапливают воду, птицы мигрируют вслед за водоисточниками, а насекомые имеют водонепроницаемые покровы, что обеспечивает их выживание в условиях дефицита влаги.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ключевой абиотический фактор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фундамент жизни и экосистем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 органические компоненты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минеральных частиц и органического вещества, включая гумус и микробные сообщества. Эти компоненты создают среду для корней растений и основу пищевых цепей почвенных обитателей.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состав и 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механическом составе — песчаные, глинистые, суглинистые почвы — влияют на водоудержание и аэрацию. Чернозёмы, богатые гумусом, обеспечивают лучшие условия для злаковых растений.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почвы на растительный и 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задаёт состав растительности: кисло-торфяные почвы способствуют развитию хвойных лесов. Также она определяет численность и разнообразие почвенных беспозвоночных и микроорганизмов.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углекислый газ и азот формируют основу жизненных процессов, регулируя дыхание и фотосинтез. Их концентрации определяют выживаемость организмов в разных экосистемах.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солёность создаёт экстремальные условия, формируя специфические экосистемы, такие как солончаки, с уникальной флорой и фауной, адаптированной к этим условиям.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Токсиканты и тяжёлые металлы нарушают биоразнообразие, отбирая устойчивые виды, что приводит к снижению экологического равновесия и изменению структуры сообществ.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среды и его роль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042" y="1394038"/>
            <a:ext cx="35879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абиотические условия формируют уникальные адаптации и ограничивают распространение видов.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 и экологии РФ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диапазоны значений абиотических факторов в природе и их влияние на разнообразие организмов, отражая специфику адаптаций в различных средах.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абиотических факторов и их влияние на биоразнообразие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освещения регулирует фотосинтез у растений и поведенческие ритмы животных. Светолюбивые виды предпочитают яркий свет, а тенелюбивые развиваются в условиях затенения.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контролирует важные жизненные процессы: цветение и размножение зависят от продолжительности дня, формируя сезонные адаптации у флоры и фауны.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Освещённость, фотопериодизм и биоритмы организмов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и расселение организмов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в холодных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адаптированы к низким температурам и короткому световому дню: густая шерсть и сезонные миграции помогают им выжить в тундре и тайге.
</a:t>
            </a:r>
            <a:endParaRPr lang="en-US" sz="1074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в засушливых зонах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Растения-суккуленты благодаря запасанию воды в тканях доминируют в засушливых регионах. Их мясистые листья и стебли снижают испарение и обеспечивают устойчивость к дефициту влаги.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в условиях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приспособились к жарким, сухим пустыням с помощью эффективного регулирования температуры тела и способности долгое время обходиться без воды. Это обеспечивает их выживание в экстремальных условиях.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50" y="1161638"/>
            <a:ext cx="2006400" cy="1771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327" y="1161638"/>
            <a:ext cx="2006400" cy="17712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4900" y="1161638"/>
            <a:ext cx="2006400" cy="17712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1475" y="1161638"/>
            <a:ext cx="2006400" cy="17712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к абиотическим условиям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1775" y="3445725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ткани животных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обладают плотной кожей и минимизируют испарение, что помогает удерживать влагу в условиях жары и сухости. Эти адаптации критичны для выживания.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25583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изменения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восковой налёт и редуцируют листья, уменьшая испарение. Глубокое залегание корней обеспечивает доступ к воде даже в засушливый период.
</a:t>
            </a:r>
            <a:endParaRPr lang="en-US" sz="947" dirty="0"/>
          </a:p>
        </p:txBody>
      </p:sp>
      <p:sp>
        <p:nvSpPr>
          <p:cNvPr id="14" name="Text 4"/>
          <p:cNvSpPr txBox="1"/>
          <p:nvPr/>
        </p:nvSpPr>
        <p:spPr>
          <a:xfrm>
            <a:off x="462487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Стойкие семена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оболочки семян позволяют растениям переносить засухи и морозы, обеспечивая сохранение вида в неблагоприятных условиях.
</a:t>
            </a:r>
            <a:endParaRPr lang="en-US" sz="1013" dirty="0"/>
          </a:p>
        </p:txBody>
      </p:sp>
      <p:sp>
        <p:nvSpPr>
          <p:cNvPr id="15" name="Text 5"/>
          <p:cNvSpPr txBox="1"/>
          <p:nvPr/>
        </p:nvSpPr>
        <p:spPr>
          <a:xfrm>
            <a:off x="66914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состояние покоя и выработка антифризных веществ помогают организмам переживать экстремальные температуры и периоды дефицита ресурсов.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предприятий загрязняют воздух и воду, ухудшая качество среды для организмов и вызывая экологические дисбалансы.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абиотические факторы среды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способствуют закислению почв, что снижает плодородие и негативно воздействует на растительность и почвенную фауну.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выбросы парниковых газов ускоряют климатические изменения, вызывая экстремальные погодные явления и сдвиги в ареалах видов, что снижает биоразнообразие.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Кейс-стади: примеры влияния абиотических факторов
</a:t>
            </a:r>
            <a:endParaRPr lang="en-US" sz="254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отчуждения Чернобыля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Радиационное загрязнение создало уникальную среду, где сформированы виды с высокой радиационной устойчивостью. Экосистема здесь претерпевает сложные экологические изменения.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в Арктике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расширяет сушу и меняет миграционные пути птиц и белых медведей, что трансформирует тамошние экосистемы и взаимоотношения видов.
</a:t>
            </a:r>
            <a:endParaRPr lang="en-US" sz="10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абиотических факторов помогает понимать первичную продуктивность экосистем, обусловленную климатическими и почвенными условиями.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абиотических факторов для экологии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светового и температурного режима позволяет прогнозировать миграционные процессы и поведение животных.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водного режима важна для определения жизнеспособности видов и устойчивости экосистем к изменениям.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взаимодействий абиотических и биотических факторов обеспечивает эффективное управление природными ресурсами и охрану окружающей среды.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абиотических факторов в сохранении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формируют основу устойчивости и разнообразия экосистем. Их изучение необходимо для рационального природопользования и сохранения баланса между человеком и природой.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2026-05-10T08:11:17Z</dcterms:created>
  <dcterms:modified xsi:type="dcterms:W3CDTF">2026-05-10T08:11:17Z</dcterms:modified>
</cp:coreProperties>
</file>