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основные аспекты взаимодействия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взаимосвязи человека и биосферы — среды жизни на Земле.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биосферы и роль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на планете. В.И. Вернадский ввёл концепцию ноосферы, отражающую влияние человеческого разума, который с развитием технологий превзошёл природные процессы, создавая новые вызовы для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биосферы и её основные процессы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атмосферу, гидросферу и литосферу, объединяя все живые организмы, а также их взаимосвязанные среды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включают живую материю — растения, животных и микроорганизмы, биогенную — продукты жизнедеятельности, косную — минеральные вещества и биокосную — их сочетания.
</a:t>
            </a:r>
            <a:endParaRPr lang="en-US" sz="1173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процессы: фотосинтез обеспечивает энергию, дыхание поддерживает жизнедеятельность, круговорот воды и углерода регулирует среду, а разложение органики возвращает вещества в природу.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этими компонентами формируют устойчивость экосистем, поддерживая разнообразие жизни и процессы, критически важные для здоровья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роста населения и урбанизации на биосферу
</a:t>
            </a:r>
            <a:endParaRPr lang="en-US" sz="248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численность населения превысила 8 миллиардов человек, что резко увеличивает потребность в ресурсах и влияет на природные экосистемы, усиливая антропогенную нагрузку.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природных ландшафтов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производства продовольствия и сырья преобразовано свыше 47% суши — включающая вырубку лесов, распашку земель и строительство инфраструктуры, что нарушает естественные экосистемы.
</a:t>
            </a:r>
            <a:endParaRPr lang="en-US" sz="109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сельхозаугодий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населения живёт в городах, в результате чего крупные агломерации расширяются, занимая территории, ранее покрытые лесами и природными зонами.
</a:t>
            </a:r>
            <a:endParaRPr lang="en-US" sz="12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энергетический баланс устремлён к снижению доли углеродных источников с постепенным ростом возобновляемой энергии.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энергетическое агентство,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потребления природных ресурсов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потребления ископаемого топлива вызывает исчерпание природных ресурсов и способствует экологическим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почв планеты подвержена истощению из-за эрозии, интенсивного земледелия и применения удобрений, что ведёт к снижению плодородия и угрозе продовольственной безопасности.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занимает десятилетия; примеры — опустынивание в степных зонах и образование оврагов, требующие комплексных экологических мер и устойчивого землепользования.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деградация почв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подъём температуры сопровождается учащением экстремальных погодных явлений и перемещением ареалов многих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 изменению климата (IPCC), 2021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как фактор риска для биосферы
</a:t>
            </a:r>
            <a:endParaRPr lang="en-US" sz="216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представляют серьёзные угрозы для экосистем, требуя масштабных природоохранных мер.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Спрос на пресную воду растёт с ростом населения и промышленности, что приводит к нехватке ресурсов в различных регионах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пресной 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водоёмов и неэффективное использование осложняют ситуацию, подчёркивая важность внедрения технологий и регулирования водопользования.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ресурсы: проблемы утрат и пути восстановления
</a:t>
            </a:r>
            <a:endParaRPr lang="en-US" sz="238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тропических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вырубается до 13 млн гектаров лесов, в основном в Амазонии и Юго-Восточной Азии, что наносит серьёзный удар по углеродному балансу и биоразнообразию.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усилия по восстановлению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требует инвестиций и времени; проекты включают создание заповедников и программы лесовосстановления с учётом экологических и социальных факторов.
</a:t>
            </a:r>
            <a:endParaRPr lang="en-US" sz="115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сокращения лесных массивов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лесов нарушает климатические процессы, снижает способность экосистем к регуляции, усиливает эрозию почвы и приводит к исчезновению видов, зависящих от данной среды.
</a:t>
            </a:r>
            <a:endParaRPr lang="en-US" sz="10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углеводородами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90% загрязнения океана связано с авариями танкеров и промышленными сбросами, нарушая морские экосистемы и приводя к массовой гибели организмов.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мировые воды и океан
</a:t>
            </a:r>
            <a:endParaRPr lang="en-US" sz="2792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 влияние на водные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Эмиссия оксидов серы и азота вызывает кислотные дожди, которые меняют химический состав пресных вод и сокращают популяции водных биологических видов.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Ноосфера: антропогенные вызовы среды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и биологический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в ночное время вызывает нарушение суточных циклов у животных и растений. Это приводит к изменениям миграционных и репродуктивных процессов, снижая выживаемость некоторых видов.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фрагментация местообитаний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сокращает площади естественных сред обитания, вызывая фрагментацию экосистем. Это способствует изоляции популяций и увеличению риска исчезновения видов в мегаполисах.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шумового загрязнения на экологию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городского шума мешает коммуникации у птиц и млекопитающих. Нарушается поисковая активность и брачные повадки, что отрицательно сказывается на популяционной стабильности.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снижения — утрата среды обитания, загрязнение и климатические изменения, усиливающие стресс для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биоразнообразия: масштабы и причины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сгруппировано вокруг наиболее уязвимых сред и видов, требующих срочной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недавние примеры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трагедия: последствия радиации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реактора в 1986 году загрязнил окружающую среду радионуклидами, создав обширную зону, неподходящую для жизни, с долгосрочными экологическими и социальными последствиями.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 Мексиканском заливе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2010 года вызвала загрязнение воды, массовую гибель морских обитателей и серьезное нарушение морской пищевой цепи, с длительным восстановлением экосистемы.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Аральского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водообеспечения из-за масштабного отвода рек с 1960-х годов привело к исчезновению водоёма, утрате рыбы и образованию обширных пыльных территорий.
</a:t>
            </a:r>
            <a:endParaRPr lang="en-US" sz="12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отходов, не переработанных или захороненных, приводит к загрязнению почв, вод и образованию «мусорных островов».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отходов: масштабы, переработка, последствия
</a:t>
            </a:r>
            <a:endParaRPr lang="en-US" sz="212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переработки увеличивает экологическую нагрузку и требует усиления систем обращения с отходами.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программы и конвенции, объединяющие усилия государств для борьбы с глобальными экологическими проблемами.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критично для предотвращения глобальных угроз и устойчивого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по защите биосферы
</a:t>
            </a:r>
            <a:endParaRPr lang="en-US" sz="267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и ветровых электростанций за последнее десятилетие значительно снизило выбросы CO2 и расширило доступ к чистой энергии для миллиардов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электромобилей, биотехнологий и систем переработки отходов обеспечивает рациональное использование ресурсов и уменьшает экологический след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технологии: роль в снижении воздействия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3534" y="1205475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и гражданские инициативы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разделение отходов помогает уменьшить загрязнение и способствует повторному использованию материалов в промышленности.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расхода воды в быту снижает нагрузку на пресноводные ресурсы и улучшает их сохранность.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озеленении способствует улучшению экологической обстановки и восстановлению городской природы.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инициативы по уборке и охране природы формируют экологическую культуру и вовлекают молодежь в защиту биосферы.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Экологизация городов как фактор устойчивости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чистый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программы включают создание парков, вертикальных садов и развитие общественного транспорта на экологически чистом топливе для снижения загрязнения.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очистки и повторного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систем очистки сточных вод и рециклинг строительных материалов уменьшают нагрузку на природные ресурсы и улучшают качество городской среды.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помогает моделировать климатические сценарии и оптимизировать распределение природных ресурсов в реальном времени.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технологии для будущего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сохраняют генофонд уязвимых видов, обеспечивая возможность восстановления популяций в будущем.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биопечати и устойчивых агроэкосистем способствует снижению антропогенного воздействия и поддержанию экологического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взаимодействие науки, технологий и каждого человека поможет сохранить биосферу для следующих поколений и предотвратить экологические кризисы.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— залог устойчивого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2026-05-10T05:24:31Z</dcterms:created>
  <dcterms:modified xsi:type="dcterms:W3CDTF">2026-05-10T05:24:31Z</dcterms:modified>
</cp:coreProperties>
</file>