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 знак «−»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убрать и быстро посчитать, что осталось.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вычитание встречается вокруг 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помогает, когда делят карандаши, съедают яблоки, убирают кубики, тратят фишки или делают шаги назад. Оно каждый день показывает, сколько стало меньше и что осталось.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знак минус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«−» ставят между числами, когда нужно убрать часть предметов или уменьшить количество. Он говорит: сейчас будет вычитание.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показывает, сколько было сначала. Второе число — сколько убрали. В записи 9−3=6 видно, что стало меньше.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знака «=» пишут ответ. Он показывает, сколько осталось после вычитания, поэтому пример читается как маленькая история про изменение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восемь кубиков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8 кубиков. Потом 3 кубика убрали, и ряд стал короче. Сразу видно: предметов стало меньше, а вопрос теперь один — сколько осталось?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Осталось только пять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сравнить картинку до и после, легко понять запись 8−3=5. Такие изображения помогают увидеть вычитание глазами, а не только цифрами. Это очень удобно для первых примеров.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как история про предметы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примера на вычитание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которое было вначале. В примере 12−5=7 это число 12, потому что именно столько было сначала.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 — это число, которое убрали. В записи 12−5=7 убрали 5, и поэтому количество стало меньше.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ответ на вычитание. Здесь разность равна 7. Она показывает, сколько осталось после того, как часть предметов исчезла.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 на вычитание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для примера 6−2: было 6, убрали 2, осталось 4.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 пальцах и по счету назад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число пальцами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маленькое, его удобно показать на пальцах. Так сразу видно, сколько было сначала и сколько осталось после того, как один или два пальца «убрали».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назад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7 можно отнять 1 и получить 6, а потом еще 1 и получить 5. Такой счет помогает не теряться и держать число в голове.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по числовому ряду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при вычитании шаги идут влево. Это хороший способ проверить ответ и убедиться, что число действительно стало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осталось после удаления части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тарелке было 5 печений, а 2 печенья убрали. Сразу видно, что количество стало меньше, и можно записать пример 5−2=3 без лишних догадок.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картинка помогает связать предметы и цифры. Ребёнок видит не только ответ, но и сам процесс уменьшения, поэтому минус запоминается гораздо лучше, чем просто по учебнику.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перехода через десяток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8−3=5 решается спокойно: из восьми убирают три, и остаётся пять. Здесь удобно считать по одному и не спешить.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9−4=5 тоже видно уменьшение числа. Такие примеры полезны для тренировки, потому что они учат внимательно следить за каждым шагом вычитания.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7−1=6 особенно короткий и понятный. Он помогает запомнить, что при вычитании число становится меньше, а ответ можно быстро проверить на пальцах.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нулем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ничего не убирают, число не меняется. Поэтому 6−0=6: предметы как были, так и остались на 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всё, получится 0. В примере 4−4=0 больше ничего не осталось, и это показывает, что предметов совсем нет.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очень важен в вычитании. Он помогает понять разницу между «ничего не убрали» и «убрали всё», а это уже почти математический детектив.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61" y="2134816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8569" y="2114972"/>
            <a:ext cx="484838" cy="55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вычитание и сложение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229032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прибавляет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что-то добавить, оно станет больше. В записи 3+2 к трём прибавили два, поэтому получилось 5 — число выросло, как шарик, который надули чуть сильнее.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3251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убавляет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убрать, число уменьшается. В записи 3−2 от трёх отняли два, поэтому осталось 1. Минус помогает быстро показать, что предметов стало меньше.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 примерах и в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 минус нужен каждый день: отдали конфету, убрали тетрадь, потратили фишку — и сразу видно, что осталось меньше. Так легче считать без путаницы.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10 конфет, а 4 подарили другу, записываем 10−4=6. Такой пример показывает, как знак «−» помогает находить остаток в понятной детской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обратным действием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выполняем вычитание, потом проверяем результат сложением и возвращаемся к исходному числу.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вычитании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Путают минус с плюсом и получают большее число вместо меньшего. Помогает простая подсказка: если что-то убрали, нужен знак «−», а не «+».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Забывают считать назад и перескакивают через нужное число. Полезно двигать пальцем по числовому ряду или откладывать предметы по одному.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Считают картинки невнимательно: пропускают кубик, кружок или палочку. Лучше пересчитать всё ещё раз и проверить, сколько осталось на самом деле.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Записывают ответ, который больше первого числа, хотя в простом примере так быть не должно. Если число выросло, значит, действие выбрали неверно.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задачах-историях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всегда есть маленькая история: что было сначала, что убрали и что осталось. Если было 7 мячей и 2 забрали, сразу становится понятно, о чём спрашивают.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увидеть условие глазами. После него легко записать 7−2=5 и проверить, совпадает ли ответ с картинкой и текстом задачи.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назад, и число становится меньше на одно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учебный приём счёта назад в начальной школе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Отнять единицу — значит сделать один маленький шаг назад. Это самый удобный способ потренировать счёт и быстро назвать соседнее число.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2 и 3 по шагам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от 9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вычесть 2, удобно отнимать по одному: 9−1=8, потом ещё 1, и получается 7.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ещё один шаг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3 можно идти дальше по одному шагу три раза. Так легче не сбиться и не перепутать ответ.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шага полезно смотреть на числовой ряд или считать на пальцах. Это помогает убедиться, что движение идёт в правильную сторону.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уверенно вычитает 2 и 3 по шагам, ему проще решать новые примеры без спешки и лишних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ряду примеров 6−1=5, 6−2=4 и 6−3=3 хорошо видно закономерность. Каждый раз ответ уменьшается на один шаг, как по лесенке вниз.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карточки удобно сравнивать глазами. Ребёнок замечает, что чем больше вычитаем, тем меньше становится результат, и правило запоминается почти само.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маленьких примеров рядом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890" y="2135780"/>
            <a:ext cx="34631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вычитание нужно каждый день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вычитание помогает считать карандаши, тетради и фишки. Если часть предметов раздали или убрали, сразу видно, сколько осталось на парте.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минус нужен, когда съели яблоко, отложили печенье или убрали игрушки в коробку. Так ребёнок легко замечает, что число предметов уменьшилось.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считать шаги до дома или ступеньки вниз. Каждый шаг назад — это маленькое вычитание, и счёт становится понятнее.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звонка, обеда или выхода остаётся всё меньше минут. Вычитание помогает понять, сколько времени уже прошло и сколько ещё ждать.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— это просто и понятно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знак «−» показывает, что число уменьшается. Было, убрали, осталось — вот удобное правило для любого примера. А ответ всегда можно проверить сложением.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2026-05-20T12:18:52Z</dcterms:created>
  <dcterms:modified xsi:type="dcterms:W3CDTF">2026-05-20T12:18:52Z</dcterms:modified>
</cp:coreProperties>
</file>