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связь прошлого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связывает прошлое с настоящим через результат, опыт и длительность.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нужен, когда важно не само прошлое событие, а его связь с настоящим: опыт, незавершённый период или свежий результат. Эта тема помогает уверенно говорить и правильно сравнивать времена.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настоящее совершённое время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Past Simple: главная разница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не фиксирует точный момент, потому что важнее результат сейчас. Фраза I have lost my keys означает: ключи потеряны, и это влияет на настоящий момент.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завершённом действии как о факте прошлого. Обычно рядом есть точное время: yesterday, last week, in 2020. В центре внимания — когда именно это случилось.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факт, два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I lost my keys — просто факт в прошлом. I have lost my keys — ключей нет сейчас. Разница в том, что второе предложение показывает актуальный результат.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время завершено, выбирают Past Simple; если событие связано с текущей ситуацией, нужен Present Perfect. Поэтому same action может звучать по-разному в зависимости от смысла.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Present Perfect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строится по одной модели, а наречия и not занимают фиксированные позиции.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предложения: структура и примеры
</a:t>
            </a:r>
            <a:endParaRPr lang="en-US" sz="2715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начинается с подлежащего, затем ставится have или has и третья форма глагола. Выбор вспомогательного глагола зависит от лица: I have, he has.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have или has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I, you, we, they используется have. Для he, she, it — has. Эта разница обязательна, потому что она влияет на грамматическую правильность всей конструкции.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V3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have/has ставится смысловой глагол в форме V3. Например: I have read this book. Такая структура показывает завершённое действие с актуальным значением.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модель в действии: She has won the match. They have cleaned the room. В обоих случаях результат уже важен в настоящем.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предложения: haven’t и hasn’t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not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not всегда стоит после have или has: have not, has not. В сокращённой речи чаще используют haven’t и hasn’t, потому что они звучат естественно и кратко.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с помощью haven’t или hasn’t, после которых ставится V3. Такая форма показывает, что действие не произошло к настоящему моменту.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структуру на практике: I haven’t finished my homework. He hasn’t called me. В обоих случаях отрицание относится к результату, который пока отсутствует.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yet
</a:t>
            </a:r>
            <a:pPr algn="l" indent="0" marL="0">
              <a:lnSpc>
                <a:spcPct val="100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yet часто встречается в отрицательных предложениях, когда говорящий подчёркивает, что ожидаемое действие ещё не выполнено: They haven’t seen the new film yet.
</a:t>
            </a:r>
            <a:endParaRPr lang="en-US" sz="11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и краткий ответ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в Present Perfect начинается с Have или Has, затем идёт подлежащее и V3. Такой порядок сразу показывает, что спрашивают о результате, опыте или завершённости.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повторяет вспомогательный глагол: Yes, I have. No, I haven’t. Эта модель делает ответ чётким, коротким и грамматически точным.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форму: Have you ever been to London? Has she finished the project? Have they arrived yet? Во всех случаях вопрос связан с настоящим итогом.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вопросы в Present Perfect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вопрос начинается с вопросительного слова, но дальше сохраняется обычный порядок Present Perfect: What have you done? Такой формат помогает уточнять действие, а не только его факт.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where, when или how long остаются have/has и V3: Where has he gone? How long have you studied English? Структура не меняется, меняется только начало вопроса.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часто требуют более точной информации о результате или периоде: When has she visited this city? What have you learned? Смысл всегда связан с настоящим итогом.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сначала ставят вопросительное слово, затем have/has, потом подлежащее и V3. Этот порядок работает во всех специальных вопросах Present Perfect.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 жизненные результаты: ever, never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употребляется в вопросах и помогает узнать, был ли подобный опыт когда-либо до настоящего момента: Have you ever flown on a plane?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часто описывает жизненный опыт, который уже случался хотя бы один раз. В таких предложениях важен сам факт пережитого, а не точная дата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177228" y="3136896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достижения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уже накоплен, можно говорить о достижениях и посещённых странах: She has visited five countries. Здесь Present Perfect подчёркивает итог на данный момент.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77228" y="1677002"/>
            <a:ext cx="3547006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показывает полное отсутствие опыта: I have never tried sushi. Эта форма подчёркивает, что событие не происходило ни разу в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Недавнее действие и его результат сейчас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выполнено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подчёркивает, что действие завершилось раньше ожидаемого или раньше момента речи: I have already done my tasks. Это удобно, когда нужно сообщить о готовности.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already, just и recently помогают показать, что действие произошло недавно и его результат заметен сейчас, поэтому внимание сосредоточено не на прошлом моменте, а на текущей ситуации.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что произошло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описывает очень недавнее действие: She has just left. Такая форма часто звучит в живой речи, когда событие произошло буквально несколько мгновений назад.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Недавно и 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Recently указывает на недавний период без точной даты: We have recently changed the plan. Важно, что новое состояние или решение актуально именно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маркеров зависит от позиции в предложении и типа высказывания: yet чаще встречается в вопросах и отрицаниях, already — в утверждениях.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маркера помогает точно показать, завершено ли действие, ожидается ли оно или произошло совсем недавно.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употребления Present Perfect в английской грамматике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маркеров yet, already, just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до настоящего момента: since и for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показывает точку начала действия или состояния. После него обычно стоит конкретная дата, год, день недели или момент: since Monday, since 2019, since 8 o’clock.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указывает, как долго продолжается действие. Он отвечает на вопрос «как долго?» и сочетается с периодом времени: for two hours, for three years.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настоящим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часто встречаются с глаголами состояния и длительными действиями, потому что важно не только событие, но и его протяжённость до настоящего момента.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помогает увидеть разницу: She has lived here since 2018. Здесь since обозначает старт, а смысл всего предложения — проживание продолжается до сих пор.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маркеры Present Perfect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607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и already показывают завершённость действия: just — совсем недавно, already — уже, иногда раньше ожидаемого. Оба маркера связывают событие с текущим результатом.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607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Recently и lately подчёркивают недавность: действие произошло вблизи настоящего момента, но точная дата обычно не важна. Они часто указывают на заметное изменение или новое состояние.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22607" y="3855404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характерен для вопросов и отрицаний. Он помогает показать, что действие пока не произошло или его результат до сих пор отсутствует в настоящий момент.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146108" y="2757529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far, up to now, today и this week указывают на период, который ещё не закончен. Именно поэтому Present Perfect звучит естественно в таких контекстах.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146108" y="1659648"/>
            <a:ext cx="3578222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относятся к жизненному опыту. Они не привязывают действие к конкретной дате, а спрашивают или утверждают наличие опыта до 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выстроить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строится по модели: subject + have/has + just/already/never/ever + V3; yet чаще уходит в конец вопроса или отрицания.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453" y="1124025"/>
            <a:ext cx="5329594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Perfect нужны третьи формы глаголов: часть из них образуется регулярно, но многие формы следует запомнить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образуется с -ed, глагол обычно регулярный; если форма меняется особым образом, её нужно запоминать как неправильную.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английских глаголов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V3 формы для Present Perfect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have/has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пропускайте вспомогательный глагол: без have/has время теряет форму Present Perfect. Ошибочны варианты вроде I gone или she have seen, потому что основа предложения построена неправильно.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подменяйте V3 формой прошедшего времени. Present Perfect требует именно третью форму, поэтому did you ever meet заменяется на Have you ever met, а не наоборот.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50" y="12794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смешивайте Present Perfect с Past Simple, если в предложении есть yet, already или ever. Эти маркеры обычно указывают на связь с настоящим, а не на завершённое прошлое.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14650" y="2863175"/>
            <a:ext cx="37959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маркеров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 местом наречий: just, already и never стоят перед V3, а yet чаще — в конце вопроса или отрицания. Порядок слов влияет на естественность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6520" y="1217125"/>
            <a:ext cx="4554209" cy="31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времени зависит от того, названо ли завершённое прошлое время. Точные указатели почти всегда ведут к Past Simple, а связь с настоящим — к Present Perfect.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yesterday, last week, ago или in 2021, выбирают Past Simple; если важен результат сейчас, нужен Present Perfect.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 употребления Past Simple и Present Perfect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Present Perfect: что выбрать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пары предложений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198792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завершён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finished her project last night. — время закончено и обозначено точно. She has finished her project. — акцент на результате, который значим сейчас.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0939" y="1049000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saw him yesterday. — действие привязано к завершённому моменту в прошлом. I have seen him recently. — важен сам факт встречи в период, близкий к настоящему.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2926849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опыт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visited Paris in 2021. — дата закрыта и не связана с текущим моментом. They have visited Paris before. — речь идёт об опыте.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1" y="3865774"/>
            <a:ext cx="4382100" cy="854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lost my keys. — сообщение о событии в прошлом. I have lost my keys. — важна нынешняя проблема: ключей нет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с Present Perfect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126372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yet помогает проверить, завершено ли действие к текущему моменту. Ответ Yes, I have подтверждает результат, а повторение вторая фраза делает сообщение естественным и кратким.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79775" y="2456295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also checked my answers добавляет дополнительное действие, уже выполненное сейчас. Маркер also усиливает ощущение завершённости без привязки к точной дате.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79775" y="3648873"/>
            <a:ext cx="52842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Недавнее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Has Anna arrived? и ответ Yes, she has just come показывают недавнее событие. Здесь just подчёркивает, что приезд произошёл совсем недавно и важен именно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проверьте себя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полезен там, где важны результат, опыт и длительность до настоящего момента. Освойте формулу have/has + V3, проверьте маркер и спросите себя: действие важно сейчас?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2026-07-25T19:28:18Z</dcterms:created>
  <dcterms:modified xsi:type="dcterms:W3CDTF">2026-07-25T19:28:18Z</dcterms:modified>
</cp:coreProperties>
</file>