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6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ключевые вопросы: как подростки выражают индивидуальность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подросткового самовыражения через стиль, увлечения и цифровые платформы.
</a:t>
            </a:r>
            <a:endParaRPr lang="en-US" sz="386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Подростковая идентичность в современном мире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личности в старших классах происходит на стыке влияния семьи, школы и цифровых медиа, подталкивая подростков к уникальному самовыражению в быстро меняющемся обществе.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выбирают одежду для передачи своих идей и настроений, часто смешивая стили и применяя кастомизацию, чтобы подчеркнуть индивидуальность.
</a:t>
            </a:r>
            <a:endParaRPr lang="en-US" sz="1109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как язык общения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Причёски и макияж становятся средствами создания уникального образа, с активным использованием нестандартных цветов и форм, которые отражают внутренний мир подростка.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внешностью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украшений и значимых символов в одежде помогает подросткам формировать собственный стиль и выражать принадлежность к определённым субкультурам.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Аксессуары и символика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визуального самовыражения
</a:t>
            </a:r>
            <a:endParaRPr lang="en-US" sz="289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71330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37783"/>
            <a:ext cx="754800" cy="6709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и творческая самореализация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группы
</a:t>
            </a:r>
            <a:pPr algn="ctr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музыкальных коллективов и исполнение покрывают широкий спектр жанров, позволяя подросткам проявить индивидуальные таланты.
</a:t>
            </a:r>
            <a:endParaRPr lang="en-US" sz="1228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Киберспорт и ИТ
</a:t>
            </a:r>
            <a:pPr algn="ctr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онлайн-турнирах и разработка проектов в ИТ-сфере развивают навыки и создают возможности для самовыражения.
</a:t>
            </a:r>
            <a:endParaRPr lang="en-US" sz="1370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творчество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живописью и дизайном дают пространство для оригинального самовыражения и создания уникальных работ.
</a:t>
            </a:r>
            <a:endParaRPr lang="en-US" sz="1438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обществу через волонтёрские проекты формирует социальную ответственность и выражает личные убеждения.
</a:t>
            </a:r>
            <a:endParaRPr lang="en-US" sz="143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социальных сетей на образ подростка
</a:t>
            </a:r>
            <a:endParaRPr lang="en-US" sz="2654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цифровой личности
</a:t>
            </a:r>
            <a:endParaRPr lang="en-US" sz="1578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медиа дают подросткам платформу для создания персонального образа через фото, видео и тексты. Активность в соцсетях способствует развитию навыков самопрезентации и коммуникации.
</a:t>
            </a:r>
            <a:endParaRPr lang="en-US" sz="1509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социальных сетях формируются разнообразные группы по интересам и фэндомы, что стимулирует творческое участие и укрепляет чувство принадлежности к культурным сообществам.
</a:t>
            </a:r>
            <a:endParaRPr lang="en-US" sz="1598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Сообщества и креативность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способов самовыражения у подростков
</a:t>
            </a:r>
            <a:endParaRPr lang="en-US" sz="2262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подростков выбирает визуальные и культурные методы для проявления индивидуальности, подчёркивая важность внешнего вида и интересов.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доминирование стиля и культурного участия, что свидетельствует о влиянии внешних и социальных факторов формирования личности.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Опрос старшеклассников России, 2023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субкультурные объединения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музыкальные жанры служат основой для групповой идентичности, объединяя подростков с общими ценностями и вкусами.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Тематическая символика помогает выделиться и укрепить чувство принадлежности к конкретной субкультуре через уникальные знаки и атрибутику.
</a:t>
            </a:r>
            <a:endParaRPr lang="en-US" sz="1502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Форумы и концерты создают пространство для обмена опытом и стимулируют творческое развитие участников музыкальных сообществ.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Блогеры и тиктокеры формируют стиль и поведение подростков, влияя на их выбор одежды, манеры общения и контент, который они создают и распространяют.
</a:t>
            </a:r>
            <a:endParaRPr lang="en-US" sz="126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Тренды от блогеров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Исполнители, такие как Моргенштерн и BTS, вызывают глубокую идентификацию, становясь источниками вдохновения для внешнего образа и творческих проектов подростков.
</a:t>
            </a:r>
            <a:endParaRPr lang="en-US" sz="1181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музыкальных звезд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Фанаты объединяются в онлайн-группы, поддерживая своих кумиров через совместные проекты, челленджи и обмен творчеством, что служит дополнительным каналом самовыражения.
</a:t>
            </a:r>
            <a:endParaRPr lang="en-US" sz="1181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фандомное сообщество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кумиров и медийных фигур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29563"/>
            <a:ext cx="3982500" cy="13724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самовыражения: Россия, США, Япония
</a:t>
            </a:r>
            <a:endParaRPr lang="en-US" sz="213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приоритетах отражают культурные ценности и традиции, влияющие на стратегии самореализации подростков в разных странах.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особенности формируют уникальные сочетания способов самовыражения в каждой стране, подчеркивая социальные и индивидуальные приоритеты.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Pew Research Center, 2022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 для творческой самопрезентации
</a:t>
            </a:r>
            <a:endParaRPr lang="en-US" sz="2332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YouTube, VK и TikTok помогают подросткам демонстрировать таланты как музыкантов, художников и авторов, расширяя возможности для творчества.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30% старшеклассников публикуют свои работы в цифровых галереях, что стимулирует развитие портфолио и профессиональных навыков.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международных конкурсах способствует расширению кругозора и укрепляет мотивацию для дальнейшего самосовершенствования.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собственных проектов используется подростками как стратегия личностного роста и активной социализации в современном обществе.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через спорт и здоровый образ жизни
</a:t>
            </a:r>
            <a:endParaRPr lang="en-US" sz="1819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виды спорта, такие как паркур, скалолазание, сёрфинг и фигурное катание, позволяют подросткам проявлять свою оригинальность и подчеркивать неповторимость в общественном пространстве.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здорового образа жизни стала актуальным трендом, через который 14% российских школьников выражают свою идентичность и стремятся к гармоничному развитию личности, согласно исследованию ВЦИОМ.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индивидуальности школьника
</a:t>
            </a:r>
            <a:endParaRPr lang="en-US" sz="2382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образовательные исследования и психологические модели подросткового развития
</a:t>
            </a:r>
            <a:endParaRPr lang="en-US" sz="1443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интеграция и адаптация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ищут баланс между самовыражением и необходимостью принять нормы группы, сталкиваясь с давлением сверстников и поиском собственной роли в коллективе.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коммуникацией и коллективными проектами способствует формированию навыков сотрудничества и уважения к различиям в взглядах и стилях поведения.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участия в школах толерантности и обсуждении правил способствует развитию личных границ и способности адаптироваться внутри социальной среды.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Гендерная идентичность и выражение себя
</a:t>
            </a:r>
            <a:endParaRPr lang="en-US" sz="2156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Увеличивается число подростков, выбирающих гендерно-нейтральный стиль и экспериментирующих с формами самовыражения без привязки к традиционным ролям.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Обсуждения в СМИ и повышение видимости ЛГБТ+ тем подчеркивают важность свободы выбора и уважения к индивидуальным особенностям личности.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угрозы: буллинг и троллинг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проявление уникальности иногда приводит к негативной реакции сверстников, что может выражаться в буллинге и изоляции в школьной среде.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Кибертравля в интернете усиливает психологическое давление и способствует росту эмоциональной неустойчивости подростков, участвующих в онлайн-сообществах.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Документированные случаи в российских школах показывают, что 23% старшеклассников сталкивались с травлей из-за внешнего вида или нестандартного поведения.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осведомленности и профилактические меры со стороны образовательных учреждений имеют решающее значение для защиты и поддержки подростков.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влияние самовыражения
</a:t>
            </a:r>
            <a:endParaRPr lang="en-US" sz="2739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Самовыражение укрепляет уверенность в себе, развивает лидерские качества и креативное мышление, что помогает подросткам достигать личных и социальных целей.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активной гражданской позиции становится возможным через участие в творческих и общественных инициативах, поддерживающих развитие личности.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успешных блогеров и организаторов проектов демонстрируют, как самовыражение способствует социальному признанию и профессиональному росту.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семейной поддержки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 одобрение со стороны родителей создают комфортную среду для раскрытия индивидуальности, снижая риск конфликтов и внутреннего напряжения.
</a:t>
            </a:r>
            <a:endParaRPr lang="en-US" sz="148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обсуждения интересов и достижений подростка укрепляют взаимное доверие и способствуют гармоничному развитию личности.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Экспертные рекомендации подчеркивают важность участия взрослых в поддержке творческих инициатив и эмоционального благополучия школьников.
</a:t>
            </a:r>
            <a:endParaRPr lang="en-US" sz="1534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и Санкт-Петербурге подростки создают подкасты, посвящённые хобби и личным историям. Эти проекты способствуют развитию коммуникационных навыков и формируют творческую среду сверстников.
</a:t>
            </a:r>
            <a:endParaRPr lang="en-US" sz="927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Подкасты о школьных увлечениях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регионах России активно развиваются молодёжные инициативы по созданию комиксов и уличного искусства. Участие в фестивалях позволяет подросткам выразить социальные и культурные идеи.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комиксы и граффити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организуют косплей и участвуют в экологических проектах, что объединяет их в сообщества по интересам и поддерживает активную гражданскую позицию.
</a:t>
            </a:r>
            <a:endParaRPr lang="en-US" sz="1066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Косплей-фестивали и городские акции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примеры выражения индивидуальности
</a:t>
            </a:r>
            <a:endParaRPr lang="en-US" sz="229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индивидуальность: инновационные форматы
</a:t>
            </a:r>
            <a:endParaRPr lang="en-US" sz="2215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Метавселенные, такие как Roblox и Minecraft, дают подросткам пространство для создания виртуальных аватаров и выражения уникальности через взаимодействие и творчество.
</a:t>
            </a:r>
            <a:endParaRPr lang="en-US" sz="1567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NFT-искусство становится инструментом самопрезентации, позволяя делиться уникальными цифровыми произведениями и формировать собственные коллекции.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Онлайн-хакатоны и цифровые конкурсы мотивируют подростков развивать профессиональные навыки и демонстрировать творческие проекты международной аудитории.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цифровые профили и портфолио способствуют персональному брендингу и расширяют возможности для будущей карьеры и социального признания.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Индивидуальность как ключевой фактор развития подростка
</a:t>
            </a:r>
            <a:pPr algn="l" indent="0" marL="0">
              <a:lnSpc>
                <a:spcPct val="100000"/>
              </a:lnSpc>
              <a:buNone/>
            </a:pPr>
            <a:r>
              <a:rPr lang="en-US" sz="14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Самовыражение помогает старшеклассникам формировать внутреннюю целостность и социальные связи. Поддержка окружения и ответственное использование технологий создают условия для успешного личностного становления.
</a:t>
            </a:r>
            <a:endParaRPr lang="en-US" sz="385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2026-05-07T22:27:40Z</dcterms:created>
  <dcterms:modified xsi:type="dcterms:W3CDTF">2026-05-07T22:27:40Z</dcterms:modified>
</cp:coreProperties>
</file>