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жизни от простейших организмов до освоения суши за миллиарды лет.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развития жизни: Криптозой и ранний палеозой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Геологическое время: определение и значение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шкала делит историю Земли на эры и периоды. Криптозой и ранний палеозой охватывают формирование жизни и важные климатические изменения, структурируя ключевые этапы эволюции биосферы.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Криптозоя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Архей (4,6–2,5 млрд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первых прокариот и формирование протяженной кислородной атмосферы.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Протерозой (2,5 млрд–541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эукариот, фотосинтеза и ранних многоклеточных.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в атмосфере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подъём содержания кислорода за счёт фотосинтеза цианобактерий.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Кембрийское открытие (около 541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фаунистического взрыва и появления сложных организмов.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Архей: истоки жизни и экстремальные экосистемы
</a:t>
            </a:r>
            <a:endParaRPr lang="en-US" sz="268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микроорганизмы на Земле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3,8 млрд лет назад появились первые бактерии, обитающие в экстремальных условиях. Их существование подтверждается древними строматолитами — осадочными структурами, создаваемыми цианобактериями.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раннего Архея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Свободного кислорода не было; атмосфера состояла из метана, аммиака и водорода, создавая восстановительную среду, в которой развивалась примитивная жизнь.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Протерозой: эволюция клеток и многоклеточности
</a:t>
            </a:r>
            <a:endParaRPr lang="en-US" sz="2721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 млрд лет назад произошёл эндосимбиоз между прокариотами, приведший к развитию сложных клеток с ядрами и органеллами.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многоклеточных организмов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колонии водорослей, развивается половой процесс и клеточные структуры усложняются, что положило начало многообразию форм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кислорода стимулировало появление аэробных организмов и укоренение озонового слоя.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Палеоколичественные данные,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в атмосфере в протерозое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обеспечил условия для усложнения жизни и формирования новых экологических ниш.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оледенения охватили планету, включая экваториальные зоны, резко изменив климат и среду обитания.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Криогенный период и «Земля-снежок»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«Земля-снежок» стала причиной массовых вымираний, особенно среди морских организмов, влияя на экосистемы.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оледенений начался бурный рост биоразнообразия, подготовив почву для эволюционных прорывов.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Эдиакарская биота: начало сложных организмов
</a:t>
            </a:r>
            <a:endParaRPr lang="en-US" sz="278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Мягкотелые многоклеточные с необычной морфологией, включая симметричные и асимметричные формы.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специализированных тканей и зачатков органов, указывающих на значительное усложнение строения.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пищевых цепей, отражающих появление первых сложных экосистем в морях.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Экземпляры, такие как дикинсония и чарния, предоставляют важные данные о ранней эволюции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59333"/>
            <a:ext cx="4821300" cy="16661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биологические и экологические различия эпох, подчёркивающие усложнение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усложнялась, кислород стал ключевым фактором эволюционного прогресса.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организмов архея и протерозоя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палеобиологические исследования, 2023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знаменует резкий подъём видового разнообразия и появление первых скелетных организмов.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и палеонтологические данные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541 млн лет назад
</a:t>
            </a:r>
            <a:endParaRPr lang="en-US" sz="5865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отмечает начало стремительного развития разнообразных сложных форм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кембрийский период появляются первые трилобиты, археоциаты и губки, формируются сложные морские сообщества. Эволюционные процессы ускоряются благодаря развитию новых адаптаций и морфологических особенностей.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Кембрий: бурное развитие жизни в океанах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симметрия тела и сегментация, появляются разнообразные внешние скелеты. Возникают предки современных животных, что способствует экспансии и усложнению донных экосистем.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рост видов отражает быстрые эволюционные изменения, вызванные освоением новых экологических ниш и появлением скелетных форм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данные, опубликованные в научных обзорах,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видообразования в кембрийский период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рост разнообразия свидетельствует о критическом этапе в истории жизни, дающем фундамент для дальнейшей биологической сложности.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ордовике происходит бурная диверсификация морских беспозвоночных, распространяются брахиоподы и мшанки, создавая разнообразные формы жизни в морских экосистемах.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Ордовик: формирование морских экосистем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формирование первых коралловых рифов, которые служат основой для многочисленных биологических сообществ и способствуют усложнению экосистем.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водорослей значительно усиливает первичное производство, укрепляя пищевые цепи и способствуя устойчивости морских экосистем.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1890637"/>
            <a:ext cx="4228200" cy="16726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группы раннего палеозоя: сравнительная характеристика
</a:t>
            </a:r>
            <a:endParaRPr lang="en-US" sz="1977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морфологии, экологии и роли ключевых групп раннего палеозоя в формировании морских экосистем.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внесли значительный вклад в структуру и разнообразие морских экосистем, развивая новые экологические стратегии.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палеонтологические исследования, 2022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443 миллионов лет назад произошло массовое вымирание, затронувшее до 85% морских видов в результате резкого похолодания и снижения уровня мирового океана.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изменило структуру морских сообществ, создало экологические ниши для новых видов и существенно повлияло на эволюционное развитие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массовое вымирание: конец ордовика
</a:t>
            </a:r>
            <a:endParaRPr lang="en-US" sz="2669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Силур: выход жизни на сушу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73153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сосудистых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430 млн лет назад возникают первые сосудистые растения, например, куксония и псилофиты, которые начинают формировать наземные экосистемы.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70900" y="2623475"/>
            <a:ext cx="7848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почвообразования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способствуют формированию первичных почв, улучшают условия для жизни и создают основу для новых биологических сообществ.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39300" y="3658950"/>
            <a:ext cx="7580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озонового слоя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кислорода приводит к появлению озонового слоя, обеспечивающего защиту от ультрафиолетового излучения и стимулирующего обитание на суше.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позвоночные — панцирные агнаты — появляются около 500 млн лет назад. Они характеризуются простым скелетом и отсутствием челюстей.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раннего палеозоя: первые позвоночные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 эволюции возникают плакодермы с развитой костной защитой и челюстями, что открывает разнообразие для охоты и защиты.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органов движения и сложной скелетной структуры обеспечивает новые экологические возможности и доминирование в морской фауне.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жизни криптозоя и раннего палеозоя
</a:t>
            </a:r>
            <a:endParaRPr lang="en-US" sz="2116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палеобиологии и геохронологии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0962" y="1205475"/>
            <a:ext cx="420300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раннего палеозоя на последующую эволюцию
</a:t>
            </a:r>
            <a:endParaRPr lang="en-US" sz="2453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биосферных циклов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формируются новые обменные биогеохимические циклы, усиливающие стабильность и устойчивость экосистем на Земле.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адаптаций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широкий спектр адаптаций, которые станут фундаментом для эволюционного успеха высокоорганизованных животных и растений.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наземных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первичных растений и создание почв обеспечивают базу для последующего заселения суши разнообразными организмами.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эпохи заложили фундамент современной жизни, сформировали многообразие форм и обеспечили ключевые экологические инновации, сформировавшие биосферу Земли.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криптозоя и раннего палеозоя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2026-05-10T00:35:51Z</dcterms:created>
  <dcterms:modified xsi:type="dcterms:W3CDTF">2026-05-10T00:35:51Z</dcterms:modified>
</cp:coreProperties>
</file>