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тихо ведёт осень к зиме: холоднее, темнее, белее.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— зиме родной брат
</a:t>
            </a:r>
            <a:endParaRPr lang="en-US" sz="45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на границе сезонов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будто стоит у двери между осенью и зимой. Он уже приносит холод, но ещё хранит последние осенние приметы. Не случайно его называли полузимником, листогноем и груднем — по погоде и переменам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бывает в ноябре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Пасмурные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небо часто закрыто серыми облаками. Солнце показывается редко, а ветер кажется особенно колючим. Из-за этого улицы и деревья выглядят строгими и тихими.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в ноябре уже не тёплые, как в начале осени. Иногда вместо дождя идёт мокрый снег, который быстро тает и оставляет на дорожках влажную кашу.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иней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на траве, крышах и ветках можно заметить белый иней. Он появляется, когда воздух остывает, и всё вокруг будто покрывается лёгкой серебристой пудрой.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заморозки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температура нередко опускается ниже нуля. Тогда на лужах появляется тонкий лёд, и утром приходится быть осторожнее, чтобы не поскользнуться на первом гололёде.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и ледяные сюрпризы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ноябрьский снег часто падает осторожно и быстро исчезает. Он не успевает укрыть землю надолго, а сразу превращается в мокрую снежную кашу на тропинках.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ненадолго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траве, проводах и ветках появляется иней. Он красиво блестит утром, но напоминает: воздух уже стал почти зимним, и холод теперь приходит всерьёз.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иней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подмораживания дорожки становятся скользкими. Шаги приходится делать медленнее и аккуратнее, чтобы не устроить себе смешное, но совсем не нужное падение.
</a:t>
            </a:r>
            <a:endParaRPr lang="en-US" sz="1233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гололёд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такие дни двор выглядит особенно тихим: низкое небо, влажный воздух и тонкий снег создают ощущение, что зима уже заглянула в гости.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5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 уменьшается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рассвет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становится темнее дольше обычного. Солнце встаёт позже, и дети выходят из дома почти в сумерках, поэтому особенно важна внимательность на дороге.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свет быстро уходит, и на улицах рано зажигаются фонари. День словно спешит закончиться, а уличные дела нужно успевать делать раньше.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полезно носить светлые или яркие вещи. Они помогают лучше заметить человека в тёмное время и делают прогулку безопаснее.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 учит планировать время: гулять пораньше, возвращаться домой засветло и не забывать о безопасности, когда вокруг уже почти вечер.
</a:t>
            </a:r>
            <a:endParaRPr lang="en-US" sz="1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деревьев почти полностью исчезает листва. Ветки становятся голыми, и лес меняет свой пёстрый осенний наряд на строгий и прозрачный вид.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тише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вокруг становится меньше, потому что многие улетели. Из-за этого лес звучит спокойнее, а природа готовится к долгому зимнему отдыху.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замирают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цветы уже не цветут. Их яркие лепестки уходят до весны, а клумбы выглядят спокойными и немного сонными.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прячется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больше не радует яркой зеленью. Она ложится под холод, а потом прячется под снегом, будто решила переждать зиму в тишине.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вместо дальнего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отправляются туда, где теплее и легче найти еду. А синицы, воробьи, вороны и снегири остаются рядом с людьми. Особенно рады они кормушкам, где можно подкрепиться в холодный день.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подготовка лесных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и прячут орехи, семена и другие запасы. Ежи готовятся к спячке и ищут укромное место, где можно спокойно переждать морозы. Лес кажется спокойным, но жизнь в нём не замирает.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перед зимой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готовится к зиме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изменениями в природе в конце осени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в ноябре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смена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достают тёплые куртки, шапки, шарфы и варежки. Без них ноябрьский ветер сразу напомнит, кто здесь главный.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во дворах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убирают листья и приводят в порядок растения. Так сад и двор легче переживают первые холода.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домах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совсем прохладно, в домах включают отопление. В комнате сразу уютнее, а на улицу выходить хочется только по делу.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дорожках появляются лёд и мокрый снег, поэтому люди идут медленнее и внимательнее. В ноябре спешка — плохой помощник.
</a:t>
            </a:r>
            <a:endParaRPr lang="en-US" sz="15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 ноябре нужна тёплая шапка, шарф и удобная куртка. Лучше одеться так, чтобы не мёрзнуть на перемене и по дороге домой.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варежки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варежки и перчатки стоит просушить. Мокрые руки быстро мёрзнут, а сухие сохраняют тепло и хорошее настроение.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и ботинки нужно очищать от снега и грязи. Так обувь служит дольше, а в школу приятно идти без лишних следов на полу.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рюкзаке, куртке или шапке полезны яркие элементы. Они помогают быть заметнее на улице, особенно когда день уже короткий и тёмный.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Ноябрьские заботы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ноября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 сырой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снег выпадает на влажную землю и не успевает долго лежать, люди ждали более мягкую зиму. Такая примета помогала заранее судить о переменах в природе.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вороны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вороны шумно кричат и собираются стайками, это считали знаком скорого похолодания. По поведению птиц люди замечали, что мороз уже близко и нужно утепляться.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туман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иней на траве, крышах и ветках вместе с туманом подсказывал: стужа не за горами. Такие признаки внимательно записывали, чтобы лучше понимать ноябрьскую погоду.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увидеть, как люди чувствовали перемены в природе: холод, последние листья и первые зимние признаки.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старинных названия напоминают, что ноябрь стоит между осенью и зимой.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названия месяцев: полузимник, листогной, грудень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день в начале месяца
</a:t>
            </a:r>
            <a:pPr algn="ctr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ноября в календаре появляется важная дата для всей страны. В этот день люди вспоминают о единстве, дружбе и помощи друг другу. На улицах и в школах можно увидеть флажки, улыбки и праздничное настроение.
</a:t>
            </a:r>
            <a:endParaRPr lang="en-US" sz="154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семейный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ноября многие дети стараются особенно порадовать мам. В школах делают открытки, рисуют букеты и читают добрые стихи. В домах в этот день звучат тёплые слова, а на столе часто появляются маленькие сюрпризы.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Ноябрьские даты для семьи и страны
</a:t>
            </a:r>
            <a:endParaRPr lang="en-US" sz="2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удобно наблюдать каждый день
</a:t>
            </a:r>
            <a:endParaRPr lang="en-US" sz="272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небо в ноябре часто бывает низким, серым и хмурым. По нему легко заметить, когда надвигается дождь, мокрый снег или ясный, но холодный день.
</a:t>
            </a:r>
            <a:endParaRPr lang="en-US" sz="123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почти без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становятся прозрачными, и хорошо видно каждую ветку. Это помогает заметить, как лес постепенно готовится к зимнему покою и становится тише.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лед подсказывают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ручьи и пруды быстро реагируют на холод. Утром можно увидеть тонкий лёд, а днём — тающий снег, который показывает, насколько зима уже рядом.
</a:t>
            </a:r>
            <a:endParaRPr lang="en-US" sz="119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легче увидеть птиц у кормушек и возле домов. Они ищут еду и ведут себя заметно активнее, поэтому наблюдать за ними особенно интересно.
</a:t>
            </a:r>
            <a:endParaRPr lang="en-US" sz="1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провести наблюдение за ноябрем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Мини-маршрут наблюдения показывает, как за один короткий выход увидеть главные изменения поздней осени.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водой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остывают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в ноябре быстро теряют тепло, особенно утром и вечером. На их поверхности появляется тонкий ледок, который легко ломается под ногой или от ветра.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ждёт весну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ноября многие водоёмы готовятся к долгому зимнему покою. Весной они снова оживут, а пока вода словно прячется под холодом и снегом.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покрываются корочкой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прудах и тихих заводях лёд появляется раньше, чем на реках. Сначала он очень тонкий, но уже показывает, что морозы становятся сильнее.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замедляются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в ручьях течёт тише, а на мелких местах могут образовываться льдинки. Природа как будто делает первый шаг к зимнему сну.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парк под низким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ноябрьском парке дорожки почти пустые, а деревья стоят с тёмными ветками. Низкое небо будто прижимает землю, и от этого вокруг становится особенно спокойно.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холодной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сырой дорожке остаются одинокие следы, а ветер шуршит последними листьями. В таких картинках ноябрь кажется задумчивым художником, который рисует серым, коричневым и белым цветом.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в стихах и картинках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ноябрь важен для года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не торопит зиму, а подводит к ней осторожно. Благодаря этому природа успевает сменить наряд, а люди — достать тёплые вещи и привыкнуть к холоду.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 спешки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месяце животные ищут укрытия, делают запасы и меняют поведение. Растения тоже не спешат, а словно отдыхают перед долгим зимним периодом.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подготовки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помогает увидеть, как один сезон передаёт эстафету другому. По небу, снегу, льду и птицам легко заметить, что зима уже стоит у двери.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месяц для наблюдений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ноября
</a:t>
            </a:r>
            <a:endParaRPr lang="en-US" sz="1214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иней, мокрый снег и короткие серые дни. Природа становится тише, а воздух — заметно холоднее.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ноября
</a:t>
            </a:r>
            <a:endParaRPr lang="en-US" sz="1414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ещё похожи на позднюю осень, но уже заметны холодные ветры и первые утренние заморозки.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месяца
</a:t>
            </a:r>
            <a:endParaRPr lang="en-US" sz="145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 этим признакам видно: ноябрь помогает осени уступить место зиме и собирает первые настоящие знаки снежного времени.
</a:t>
            </a:r>
            <a:endParaRPr lang="en-US" sz="978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ноября
</a:t>
            </a:r>
            <a:endParaRPr lang="en-US" sz="1542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мелкие водоёмы подёргиваются льдом, птицы держатся ближе к кормушкам, а деревья почти полностью стоят без листьев.
</a:t>
            </a:r>
            <a:endParaRPr lang="en-US" sz="964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наблюдений за месяц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— тихий шаг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умеет менять мир спокойно и красиво: убирает листья, охлаждает воду, зовёт птиц ближе к людям и готовит землю к снегу. Он учит замечать важные перемены.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2026-05-25T17:22:49Z</dcterms:created>
  <dcterms:modified xsi:type="dcterms:W3CDTF">2026-05-25T17:22:49Z</dcterms:modified>
</cp:coreProperties>
</file>