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Bald ist unser Klassenfest. Oder?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о празднике, приглашении и весёлой подготовке.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 легко учить по-немецки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класса и праздника близка детям: можно сразу спрашивать Wer? Was? Wann? Wo? и тут же отвечать короткими фразами. Так новые слова о друзьях, угощении и играх быстро входят в живой диалог.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немецкие слова нужны для разговора о празднике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Fest и die Klasse помогают назвать саму ситуацию урока. Ребёнок быстро понимает, что разговор идёт о школьном событии, а не о случайной картинке.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Einladung и die Party нужны для чтения и устного приглашения. Они позволяют спросить, кто идёт на праздник, и услышать ответ без длинных объяснений.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дата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Zeit и kurze Antworten о дне помогают сказать, когда будет праздник. Для второклассников это удобная опора, чтобы связать немецкий язык с календарём.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Geschenk и der Kuchen сразу вызывают яркий образ праздника. Их легко соединить с простыми фразами Ich komme и Heute ist unser Fest.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Musik добавляет настроение и движение. Вместе с фразами Ich freue mich и Wir feiern zusammen оно помогает детям говорить о празднике эмоционально и понятно.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Украшенный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смотрятся шары, флажки и цветные гирлянды. Такой фон сразу задаёт праздничное настроение и помогает детям догадаться, о чём будет новый урок.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предметы, которые можно назвать по-немецки: Kuchen, Ballons, Musik, Geschenke, Kinder. Они поддерживают понимание без длинного перевода и легко запоминаются по картинке.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мини-диалог на немецком языке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 показывает, как из простых слов складывается настоящий разговор о празднике.
</a:t>
            </a:r>
            <a:endParaRPr lang="en-US" sz="8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формул общения достаточно, чтобы начать и закончить короткий диалог.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выражений удобно повторять в 2 классе: Hallo, Guten Morgen, Tschüss, Bis bald, Auf Wiedersehen. Они помогают детям уверенно здороваться, прощаться и не теряться в разговоре.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приглашения на праздник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Kommst du? и Ja, gern! делают приглашение живым и очень коротким. Ребёнок учится не только понимать вопрос, но и сразу отвечать по-немецки в знакомой школьной ситуации.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Du bist eingeladen, Wann? и Wo? помогают уточнить дату и место. Вместе с открыткой и конвертом они связывают чтение, письмо и устную речь в одном простом задании.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дни недели и время в теме праздника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 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называют слова heute и morgen. Они помогают понять, когда именно происходит разговор о празднике, и учат соотносить немецкие слова с реальным днём.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речь входят Montag, Dienstag, Mittwoch, Donnerstag, Freitag, Samstag и Sonntag. Так ребёнок может услышать или сказать, в какой день назначено событие.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удобно использовать um drei Uhr и heute Nachmittag. Эти опоры делают приглашение понятным и помогают назвать точное время без сложных объяснений.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всё соединяется в одну фразу: праздник будет am Freitag. Дети видят, что календарные слова сразу работают в настоящем сообщении.
</a:t>
            </a:r>
            <a:endParaRPr lang="en-US" sz="9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4128" y="2879603"/>
            <a:ext cx="216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про еду и угощение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Apfel и die Banane легко связать с реальным столом на празднике. Дети могут сказать Ich mag Äpfel и быстро понять, что речь идёт о любимом угощении.
</a:t>
            </a:r>
            <a:endParaRPr lang="en-US" sz="86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Saft и Wasser нужны для простых просьб и вежливых ответов. Фразы Ich mag Saft, Danke и Bitte звучат естественно, когда ребёнок получает напиток.
</a:t>
            </a:r>
            <a:endParaRPr lang="en-US" sz="897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Kuchen и der Keks сразу вызывают праздничный образ. Их удобно повторять хором, а потом использовать в коротких фразах о том, что стоит на столе.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das Brot расширяет тему угощения и учит замечать разные продукты. Рядом с едой особенно важно повторять Danke и Bitte, чтобы праздник звучал по-настоящему дружелюбно.
</a:t>
            </a:r>
            <a:endParaRPr lang="en-US" sz="8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движения на немецком языке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которые сразу хочется выполнять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говорит komm!, lauf! или spring!, класс мгновенно оживает. Дети слушают, двигаются и повторяют слова почти без усилия. Так немецкий язык становится частью игры, а не просто списком новых слов в учебнике.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хлопки и круг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sing! и klatsch! отлично подходят для короткой физкультминутки. Дети становятся в круг, хлопают в ладоши и двигаются под музыку. В такой ситуации новые глаголы запоминаются особенно быстро и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новые слова шаг за шагом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 уроке: от слухового восприятия к игре и короткому диалогу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попросить о помощи, принять угощение или передать предмет. Оно звучит коротко и вежливо, поэтому дети легко используют его в паре и в игре.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нужно каждый раз, когда кто-то помог, угостил или дал игрушку. Такое простое спасибо делает разговор дружелюбным и учит замечать добрые поступки одноклассников.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 пригодится, если кто-то нечаянно задел соседа, уронил карандаш или прервал игру. Это слово помогает спокойно исправить ошибку и не ссориться.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Gern geschehen отвечает на благодарность и делает диалог завершённым. Для младших школьников это удобный способ услышать, как вежливый разговор звучит целиком, а не отдельными репликами.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без которых праздник не обходится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маленьких приглашения к класcному празднику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 радостной новостью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яркой открытке написано: Hallo! Bald ist unser Klassenfest. Рядом нарисованы шарики и маленькие сердечки. Такой текст сразу передаёт настроение ожидания и помогает прочитать знакомые слова без страха.
</a:t>
            </a:r>
            <a:endParaRPr lang="en-US" sz="106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Приглашение, которое легко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карточка сообщает: Kommst du? Wir feiern am Freitag um drei Uhr. Auf Wiedersehen! В ней мало слов, но они складываются в понятное сообщение: когда прийти и как ответить на приглашение.
</a:t>
            </a:r>
            <a:endParaRPr lang="en-US" sz="10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 подарках и сюрпризах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Geschenk можно просто назвать и добавить тёплое слово. Например: Das ist ein Geschenk. Für dich! Так ребёнок учится говорить коротко, ясно и доброжелательно.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Karte подходит для пожелания или маленького рисунка. Фраза Die Karte ist schön помогает описать предмет и одновременно выразить своё отношение без длинного объяснения.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Freund и die Freundin легко связываются с именем одноклассника. Можно сказать: Für dich, mein Freund! Это звучит просто и очень по-доброму.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 и празднично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klein, bunt, schön помогают украсить любое высказывание. Ребёнок может сказать: Die Karte ist bunt. Das Geschenk ist schön. И сразу появляется ощущение праздника.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freue mich! показывает настоящую радость и подходит, когда ребёнок получил приглашение, увидел подарок или узнал хорошую новость. Она легко произносится и хорошо запоминается.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радость на немецком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Super!, Toll! и Prima! короткие, звонкие и очень удобные для хорового повторения. Их можно сказать после удачного ответа, весёлой игры или красивой открытки.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Hurra! особенно подходит для общего веселья. Когда весь класс готовится к празднику, это слово звучит громко, весело и чуть-чуть по-победному — как маленький школьный салют.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спокойные правила на празднике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важно не толкаться, не бегать рядом со столом и аккуратно держать ножницы. Слова langsam и vorsichtig помогают детям сразу понять, как нужно двигаться и работать.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правила проговорить спокойно и коротко, они запоминаются лучше. Тогда класс остаётся дружным, а праздник проходит без спешки, шума и лишних слёз.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классе: от идеи до веселья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помогает связать слова о времени, приглашении, действиях, еде и эмоциях
</a:t>
            </a:r>
            <a:endParaRPr lang="en-US" sz="8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урока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повторяют самые короткие и полезные слова: Hallo, Bitte, Danke и Wir feiern. Они звучат часто и поэтому быстро становятся знакомыми.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сюжет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добавляются Kommst du?, Bis bald и названия предметов: Ballons, Kuchen, Musik, Geschenk. Лексика начинает работать в одном весёлом контексте.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вспоминаются уже без подсказки, потому что связаны с картинкой, движением и разговором. Ребёнок легче строит короткий диалог о празднике.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сцена праздника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открытками и улыбками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ярком классе дети держат приглашения, показывают друг другу открытки и приветливо говорят Hallo. Украшенная доска и шарики создают ощущение настоящего маленького торжества.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фраза, которая объединяет всех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сцены звучит Wir feiern zusammen. Эта короткая фраза связывает приветствие, приглашение, радость и дружбу, поэтому изображение легко понять даже без длинного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Bald ist unser Klassenfest. Oder? помогает детям говорить о празднике по-немецки коротко, понятно и с удовольствием. Новые слова сразу работают в знакомой школьной ситуации.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сразу хочется повторить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2026-05-25T01:34:12Z</dcterms:created>
  <dcterms:modified xsi:type="dcterms:W3CDTF">2026-05-25T01:34:12Z</dcterms:modified>
</cp:coreProperties>
</file>