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 и ключевые положения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о клетке — основе жизни и биологических процессов, её строении и функциях.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клетки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клетки начинается в XVII веке с первых микроскопов. От первых наблюдений Роберта Гука до формулировки клеточной теории XIX века наука получила представление о клетках как основах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типы клеток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самая маленькая единица живого, обеспечивающая все жизненные процессы организма, от роста до обмена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не имеют оформленного ядра и представлены бактериями и археями с простым внутренним устройством.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имеют ядро и множество органоидов, включая растительные, животные и грибные клетки с более сложной структурой.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клетки и основные органоиды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клетке присутствуют плазматическая мембрана, цитоплазма и генетический материал — ДНК или РНК, обеспечивающие её жизнедеятельность.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их функции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органоидам относятся ядро, митохондрии, рибосомы, эндоплазматическая сеть, комплекс Гольджи, лизосомы и вакуоли, отвечающие за специфические задачи.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— функции и строение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 с белками. Она контролирует транспорт веществ внутрь и наружу клетки, поддерживая её внутреннюю среду.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мембраны — полупроницаемость, позволяющая селективно пропускать нужные молекулы и воспринимать сигналы из окружающего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содержит хроматин — ДНК с белками. Здесь хранится и передаётся наследственная информация клетки.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расположен ядрышко, отвечающее за синтез рибосом. Оно координирует процессы роста и деления клетки, управляя её деятельностью.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структура и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жизненная среда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 живых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жидкую основу, в которой находятся все органоиды. Она обеспечивает движение веществ, обеспечивая обмен и энергетические процессы.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хранения компонентов, цитоплазма поддерживает форму клетки и участвует в метаболизме, обеспечивая синтез и распад молекул для жизнедеятельности.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фабрика белка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рибосом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небольшие структуры из РНК и белков без оболочки, расположены в цитоплазме и на шероховатой ЭПС.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синтеза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основная роль — собирать аминокислоты в белковые цепочки по инструкциям ДНК, обеспечивая выполнение клеточных функций.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опора и защита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и грибные клетки имеют клеточную стенку, укрепляющую форму и защищающую от внешних воздействий, изготовленную из целлюлозы или хитина.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клеточная стенка состоит из пептидогликана, придающего прочность и защищающего клетки в различных средах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 клетки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окружены двойной мембраной с внутренними складками — кристами, увеличивающими площадь для процесса выработки энергии в виде АТФ.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обладают собственной ДНК и способны самостоятельно делиться, обеспечивая клетку необходимой энергией от десятков до тысяч митохондрий.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лизосом в защите клетки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мощные ферменты, которые разрушают чужеродные микроорганизмы и утилизируют повреждённые клетки. Это обеспечивает иммунную защиту и поддерживает внутреннюю чистоту клеточного пространства.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Аутофагия — процесс обновления клеточных компонентов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участвуют в аутофагии, разрушая старые или повреждённые органоиды, чтобы освободить место для новых. В растительных клетках центральные вакуоли выполняют подобные функции, поддерживая клеточный обмен веществ.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их роль в очищении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функция гладкой эндоплазматической сети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ЭПС: биосинтез и обезвреживание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эндоплазматическая сеть отвечает за синтез липидов и углеводов, а также нейтрализует вредные вещества. Она играет важную роль в клеточном метаболизме и защитных процессах.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ЭПС: белковый синтез и транспорт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покрыта рибосомами, где происходит синтез белков, предназначенных для клеточной мембраны и экспорта. Эта сеть тесно связана с ядром и комплексом Гольджи.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комплекса Гольджи в клетке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отвечает за модификацию и сортировку белков и липидов, поступающих из эндоплазматической сети. Он упаковывает вещества в транспортные везикулы.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направляет готовые молекулы к нужным участкам клетки или на экспорт за её пределы. Также комплекс участвует в формировании лизосом для внутриклеточного пищеварения.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растительной и животной клетками по строению и органоидам.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способны к фотосинтезу благодаря хлоропластам и имеют стойкую клеточную стенку, в то время как животные клетки более подвижны и содержат центриоли.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за 8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Хлоропласты осуществляют фотосинтез, превращая солнечную энергию в химическую с помощью хлорофилла. Это обеспечивает образование питательных веществ для растения.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Хлоропласты имеют собственную ДНК и двойную мембрану, что позволяет им самостоятельно синтезировать необходимые белки и обеспечивать энергетический обмен.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хлоропластов в растительной клетке
</a:t>
            </a:r>
            <a:endParaRPr lang="en-US" sz="29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мейоз: ключевые процессы клеточного деления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основа роста и регенерации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представляет собой деление клетки на две идентичные дочерние клетки, что позволяет организму расти и восстанавливать повреждённые ткани. Включает этапы профазы, метафазы, анафазы и телофазы.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создание половых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снижает число хромосом вдвое, образуя гаметы для полового размножения. Этот процесс обеспечивает генетическое разнообразие потомства благодаря перекомбинации и случайному распределению хромосом.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клеток и формирование тканей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многоклеточных организмов специализируются, образуя ткани с разными функциями: эпителиальная кожа, мышечная ткань для движения, нервная ткань для передачи сигналов.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дифференцировки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регулируется генами и сигналами из внешней среды, что обеспечивает правильное развитие и функционирование тканей на всех этапах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насчитывается около 37 триллионов клеток, разных по строению и функциям. Именно клетки поддерживают жизнь, обеспечивают обмен веществ и сохраняют наследственную информацию.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триллионов
</a:t>
            </a:r>
            <a:endParaRPr lang="en-US" sz="3522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составляет среднемасштабный организм человека, отражая их невероятное разнообразие и функциональность.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биологии человека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клеток и современные технологии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живут различно: кровяные — до 120 дней, кожные — около месяца, нейроны — десятки лет, что отражает их функции и задачи.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включают культивирование тканей, генно-инженерные методы и биотехнологическое производство лекарств, применяемые в медицине и сельском хозяйстве.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клетки в науке и практике сегодня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фундаментальная единица жизни, понимание которой помогает развивать медицину, биотехнологии и сохранять природу. Эти знания способствуют прогрессу общества и улучшению качества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2026-05-09T14:29:36Z</dcterms:created>
  <dcterms:modified xsi:type="dcterms:W3CDTF">2026-05-09T14:29:36Z</dcterms:modified>
</cp:coreProperties>
</file>