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по кругу: рондо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— это круглая музыкальная история с возвращающейся темой.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«рондо» связано с французским rond — «круг». Сначала такие напевы жили в танцах и песнях, а потом пришли в классическую музыку, особенно в бодрые и светлые части произведений.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рондо пришло в музыку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в рондо — это самый узнаваемый кусочек музыки. Она возвращается снова и снова почти без изменений, чтобы слушатель легко её узнал.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соединяет все части в одно целое. Без неё рондо потеряло бы свой «круговой» характер и стало бы труднее запоминаться.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появляется снова, это похоже на встречу с хорошим знакомым. Слушатель радуется, потому что уже знает, что музыка вернулась домой.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музыкальный герой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приносит свежую мелодию, поэтому музыка не стоит на месте. После знакомой темы он звучит как неожиданный поворот в уже знакомой истории.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эпизода может быть свой ритм: более быстрый, плавный или прыгающий. Из-за этого музыка меняет шаг и становится интереснее для слуха.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эпизод может быть спокойным, другой — бодрым, а третий — загадочным. Такие перемены делают рондо живым и не дают ему надоесть.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— новые музыкальные события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рондо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главная тема A возвращается после каждого эпизода.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новизна работают вместе. Поэтому ухо быстро узнаёт музыку и с интересом ждёт, что появится дальше.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частей помогают быстро запомнить форму: знакомая тема и новые эпизоды.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формы рондо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точка на круге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в рондо похожа на любимую точку на дорожке. Музыка будто снова и снова приезжает к ней, как к знакомому месту.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между повторами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возвращениями темы появляются новые музыкальные остановки. Они дают музыке движение, как будто круг всё время продолжает свой весёлый бег.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как круг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уверенность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 сразу помогает почувствовать себя спокойно. Слушатель быстро понимает, что музыка не потеряется и обязательно вернётся к началу.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сюрприз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приносит новую мелодию и меняет настроение. Из-за этого появляется любопытство: интересно, каким будет следующий поворот.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радость узнавания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возвращается, она звучит как старая знакомая. Это делает музыку живой, лёгкой и немного игривой.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создаёт рондо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6027"/>
            <a:ext cx="218400" cy="2254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часто встречается в произведениях композиторов. Эту форму любили использовать Вольфганг Амадей Моцарт, Людвиг ван Бетховен и Йозеф Гайдн.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финалы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рондо в быстрых концах пьес. Оно помогает сделать финал лёгким, ясным и очень оживлённым.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тема и весёлые эпизоды хорошо подходят музыке, которая хочет звучать блестяще, дружелюбно и по-праздничному.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рондо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легко узнать по главной теме, которая возвращается снова и снова. Это как любимый припев, который хочется дождаться ещё раз.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повторами появляются эпизоды. Они добавляют новые мелодии, ритмы и настроения, поэтому музыка не становится однообразной.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рондо есть понятный порядок частей. Если знакомое и новое чередуются по очереди, перед нами почти наверняка рондо.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в простых словах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рондо внимательно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Узнайте главную тему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запомнить мелодию, которая возвращается снова и снова. Если она звучит почти одинаково, значит, вы нашли музыкального героя рондо.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Поймайте новый поворот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другая часть, прислушайтесь к её ритму, тембру и настроению. Эпизод обычно приносит свежую краску и немного удивления.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Сравните возвращение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эпизода снова приходит знакомая тема. Заметьте, что она помогает не потеряться и словно говорит: «Я здесь, продолжим путь!»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Проследите весь круг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ещё раз уходит в новую часть и снова возвращается, вы уже слышите рондо целиком. Оно движется по кругу, но каждый круг звучит по-новому.
</a:t>
            </a:r>
            <a:endParaRPr lang="en-US" sz="13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между повторами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рондо чередуются знакомая тема и новые эпизоды.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припев обычно возвращается после куплетов, и слушатели сразу его узнают. В рондо главная тема ведёт себя почти так же: она появляется снова, словно любимая строка, которую хочется подпевать.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Припев, который все ждут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припевами в песне звучат куплеты, а в рондо — эпизоды. Они добавляют новую мелодию, другой характер и неожиданный поворот. Благодаря этому повтор не утомляет, а становится интереснее.
</a:t>
            </a:r>
            <a:endParaRPr lang="en-US" sz="94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Куплеты приносят новости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показать нотную строку и яркую дорожку припева, сравнение станет совсем понятным. Глаз увидит повторяющуюся линию и новые участки, а ухо легко узнает знакомую музыкальную часть.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Нотная дорожка и яркий путь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и припев песни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помогает строить музыку ясно и понятно: знакомая тема возвращается, и слушатель не теряет нить, даже если звучат новые эпизоды и новые краски.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приятное ожидание. Композитор может каждый раз возвращать слушателя к одному и тому же герою, а потом удивлять его другой музыкальной дорожкой.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рондо удобно соединять игру, лёгкость и фантазию. Эпизоды дают свободу, а главная тема удерживает порядок, поэтому форма звучит живо и аккуратно.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хороша для весёлых пьес и блестящих финалов. Она звучит нарядно, несложно для слуха и оставляет после себя бодрое настроение.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композиторам нравится рондо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обычно звучит ясно и недолго. Её легко запомнить, поэтому она сразу становится узнаваемой и каждый раз возвращает слушателя к началу пути.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эпизоды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могут быть длиннее и свободнее по мелодии. Они меняют направление, будто музыка делает шаг в сторону и показывает другой пейзаж.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оттенков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меняются ритм, громкость или высота звуков. Из-за этого одна и та же форма звучит не одинаково, а с разными музыкальными красками.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возвращается, она ощущается как знакомый дом после прогулки. Сразу становится спокойно и понятно, где мы находимся в музыкальном круге.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музыка в рондо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слушателя через рондо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слух замечает знакомую тему, проходит через эпизоды и снова находит возвращение.
</a:t>
            </a:r>
            <a:endParaRPr lang="en-US" sz="12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повторе музыка может возвращаться без изменений. В рондо возвращается только главная тема, а между её появлениями звучат разные эпизоды, поэтому форма не стоит на 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нужны не для украшения, а для движения. Они меняют настроение, ритм или мелодию и делают каждый возврат темы заметнее, как будто к знакомому другу привели новых гостей.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рондо похоже не на заевшую пластинку, а на умный музыкальный маршрут. Здесь есть и знакомство, и сюрприз, и понятный порядок, который легко услышать.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рондо отличается от простого повтора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Кружение по знакомому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Карусель всё время возвращает к одному и тому же месту, и рондо делает почти то же самое. Музыка снова находит главную тему, словно знакомую точку на круге.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с сюрпризом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между кругами появляются новые остановки. Там звучат эпизоды, и каждый из них приносит свой характер. Поэтому движение остаётся весёлым, а слушать его совсем не скучно.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как карусель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три признака слышны вместе, музыка становится узнаваемой. Это простой ключ, который помогает не запутаться и быстро понять форму.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сразу узнать рондо: повтор темы, эпизоды и понятный порядок.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«Бег по кругу: рондо»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умеет дружить с повтором и новизной одновременно. Знакомая тема радует, эпизоды удивляют, а круговой путь делает музыку понятной, живой и очень запоминающейся.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Рондо: круг, который не надоедает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2026-05-24T20:25:38Z</dcterms:created>
  <dcterms:modified xsi:type="dcterms:W3CDTF">2026-05-24T20:25:38Z</dcterms:modified>
</cp:coreProperties>
</file>