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делает класс, дом и весь день светлее.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живёт в словах, поступках и внимании к другим. Мы встречаем её дома, в школе, во дворе и на улице, когда кто-то помогает, уважает, поддерживает и замечает, что рядом нужна забота.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нашей жизни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проявляется доброта к людям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здоровается, благодарит и обращается спокойно. Такие простые слова делают общение приятным и помогают людям чувствовать уважение, даже если они только что познакомились.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перебиваем и внимательно слушаем, другому легче рассказать о своём деле или переживании. Это показывает, что его мнение важно и его готовы понять.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звучат тише и теплее, чем насмешки или крик. Спокойный голос помогает не ссориться, а обсуждать трудности так, чтобы всем было легче договориться.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проявляется в том, что человек не смеётся над ошибками и не обижает чужое мнение. Он умеет быть внимательным, даже если думает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школьной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ответил с ошибкой и замолчал, переживая. Одноклассники не стали смеяться, а учитель предложил подумать вместе. Один ученик тихо подсказал начало ответа, и Петя закончил его уже увереннее.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выручил весь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Маши сломался карандаш, и она чуть не расстроилась. Сосед по парте сразу поделился своим, а потом ещё помог найти ластик. Урок продолжился спокойно, будто маленькая неприятность просто испарилась.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ученик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 окна стоял новенький мальчик и смотрел на играющих ребят. Несколько детей позвали его к себе, объяснили правила и поделились местом в команде. Через минуту он уже улыбался и бежал вместе со всеми.
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«пожалуйста» и «извини» нужны не для красоты, а для уважения. Они помогают общаться спокойно и показывают, что мы замечаем труд и чувства другого человека.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день лучше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начинается там, где слова не просто звучат, а превращаются в поступок. Если сказать «помогу» и действительно помочь, доверие становится крепче, а день — заметно светлее.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«доброе утро», «я помогу» и «ты справишься» поддерживают, когда человеку немного тревожно. Иногда одно тёплое слово работает лучше длинного объяснения и поднимает настроение.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сочувствие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начинается с внимательности. Если человек грустит, молчит или выглядит уставшим, можно понять, что ему сейчас непросто, и не проходить мимо как будто ничего не случилось.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Отнестись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Сочувствующий человек не дразнит и не смеётся. Он говорит тихо и бережно, потому что старается не сделать другому ещё больнее и не усилить его огорчение.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посидеть рядом, принести карандаш или помочь собрать вещи. Маленькая поддержка показывает: рядом есть тот, кто готов помочь, а не только смотреть со стороны.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фраза вроде «Не переживай, у тебя получится» может очень поддержать. Такие слова помогают человеку успокоиться и почувствовать, что он не один.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доброта проявляется дома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доброта видна в маленьких делах: убрать игрушки без напоминания, аккуратно обращаться с книгами, помочь накрыть на стол и позаботиться о младших. Даже кот это замечает первым.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говорить вежливо, помогать тем, кто устал, и замечать просьбы взрослых. Когда ребёнок сам предлагает помощь, дома становится спокойнее, а дел — немного меньше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выбрать безопасную и вежливую помощь в обычной ситуации.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добрый поступок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доброта укрепляет дружбу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добрый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делится карандашом, помогает собрать тетради или зовёт играть. Так между детьми появляется доверие: с таким человеком спокойно и приятно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поддержка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доброту замечают, её хочется вернуть. Друзья чаще помогают друг другу, делятся и легче прощают мелкие обиды, потому что помнят хорошее.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добрые поступки становятся привычкой. В такой дружбе важны честность, уважение, умение делиться и беречь личные границы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3121"/>
            <a:ext cx="306494" cy="3163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быть добрым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настроение портится, человек может быть невнимательным к другим. В такие моменты помогает простое правило: сделать паузу, вдохнуть и вспомнить о вежливых словах.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только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мешает привычка замечать лишь свои желания. Тогда труднее поделиться, уступить или помочь. Но эту привычку можно менять каждый день маленькими добрыми делами.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он может не заметить, что кому-то нужна помощь. Из-за спешки легко забыть поздороваться, поблагодарить или просто спросить, всё ли в порядке.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тяжёлого дня труднее быть терпеливым и внимательным. Тогда хочется молчать или раздражаться, хотя доброта часто начинается с небольшого спокойного усилия.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расстроил нас, появляется желание ответить резко. Но обида не должна управлять поступками: лучше сначала успокоиться и только потом говорить.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доброта встречается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заметна там, где люди каждый день встречаются друг с другом. В автобусе, в очереди или на перемене она помогает всем чувствовать себя спокойнее.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прогулке добрый поступок тоже легко увидеть. Это может быть помощь с книгами, вежливое слово, открытая дверь или приглашение в игру.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напоминал: чтобы поверить в добро, нужно самому начать делать добрые дела. Тогда хорошее становится не только мечтой, но и привычкой.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писал о красоте человека, которая связана с его внутренним миром. По-настоящему красивыми становятся поступки, а не только внешность.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мысли помогают понять простую вещь: доброта видна в словах, выборе и отношении к людям. Она проявляется каждый день, даже в самых маленьких действиях.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умеет замечать других и поступать по совести, его доброта становится заметной всем. Именно так обычный день превращается в тёплый и светлый.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мысли о добре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поступков в течение дня показывает, что они могут сопровождать человека дома, в школе и на улице.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добрый день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особенно нужна тогда, когда человек старался и не сдался. Короткое честное «молодец» помогает поверить в свои силы и идти дальше без лишних переживаний.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важно поддержать друга спокойным словом. Фраза «у тебя получится» снижает волнение и показывает, что рядом есть тот, кто верит и не подшучивает.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или ошибки уместны благодарность и извинение. Если слова сказаны искренне и относятся к конкретному поступку, они звучат тепло и запоминаются надолго.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доброе слово вовремя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помощь тем, кому трудно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помощь нужна тому, кто растерялся, устал или оказался в новом месте. Можно спокойно объяснить дорогу, показать кабинет, поддержать младшего и не оставить человека одного.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бывает очень простым: подать пакет, придержать дверь, поделиться зонтом. Такие действия не требуют геройского плаща, но сразу делают день легче и добрее.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не значит соглашаться на грубость, обман или опасные просьбы. Можно вежливо отказать и при этом не обидеть человека, а просто защитить себя.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становится тревожной, нужно сразу обратиться к взрослому. Это разумный и смелый шаг, потому что забота о себе тоже часть доброго поведения.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безопасные границы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просьба кажется неприятной или рискованной, важно остановиться и подумать. Доброта помогает поддерживать других, но не заставляет делать то, что может навредить.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порядок действий помогает не раздувать обиду и сохранить спокойствие в классе и дома.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произошла ссора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доброго человека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слабого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не смеётся над тем, кто ошибся или устал. Он может помочь, подождать, объяснить ещё раз и сделать это спокойно, без лишнего шума.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сплетничать и не обижать словами — важная часть доброты. Если говорить аккуратно и не обсуждать чужие ошибки, в классе и дома становится заметно легче дышать.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умеет здороваться первым и смотреть в глаза. Простое приветствие создаёт дружелюбный настрой и помогает другим почувствовать себя замеченными и уважаемыми.
</a:t>
            </a:r>
            <a:endParaRPr lang="en-US" sz="112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делают общение тёплым и спокойным. Когда человек благодарит за помощь, он показывает, что замечает старание другого и умеет ценить даже маленькое добро.
</a:t>
            </a:r>
            <a:endParaRPr lang="en-US" sz="1229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 собой — значит не оставлять другим лишнюю работу. Это полезная привычка дома, в классе и на улице, потому что чистота тоже заботится о людях.
</a:t>
            </a:r>
            <a:endParaRPr lang="en-US" sz="12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доброта превращается в радость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для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решили сделать другу сюрприз. Один нарисовал смешного котёнка, другой подписал открытку добрыми словами. Когда именинник увидел её, он так улыбнулся, будто получил целый мешок счастья, а не просто лист бумаги.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с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девочка заметила, что её подруга волнуется. Она сказала: «Ты справишься», а потом подарила маленький рисунок-сердечко. Подруга успокоилась, а настроение в классе стало таким тёплым, будто включили солнечную лампу.
</a:t>
            </a:r>
            <a:endParaRPr lang="en-US" sz="10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в которой всем нашлось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играли в мяч, и один мальчик стоял в стороне. Тогда ребята позвали его к себе и объяснили правила. Игра сразу стала веселее, потому что доброта умеет добавлять в игру новых друзей.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делает мир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начинается с простых шагов: улыбки, приветствия, помощи и благодарности. Когда они становятся привычкой, дома и в школе всем жить спокойнее, а людям — заметно теплее.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2026-05-21T09:03:52Z</dcterms:created>
  <dcterms:modified xsi:type="dcterms:W3CDTF">2026-05-21T09:03:52Z</dcterms:modified>
</cp:coreProperties>
</file>