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Параллельный перенос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фигура сдвигается на плоскости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приём помогает строить фигуры в геометрии, работать с точками на координатной плоскости и понимать, как изображения перемещаются в черчении и компьютерной графике.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параллельный перенос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68825" y="1523600"/>
            <a:ext cx="3972759" cy="30959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вектор переноса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630238" y="1545436"/>
            <a:ext cx="3758882" cy="9617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сдвига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показывает, куда именно перемещается фигура: вправо, влево, вверх, вниз или по наклонной. Он задаёт не случайное движение, а строго определённый путь.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630238" y="2601918"/>
            <a:ext cx="3758882" cy="9617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перемещения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направления, вектор задаёт и длину сдвига. Все точки фигуры проходят одинаковое расстояние, поэтому она сохраняет свою форму и размеры после переноса.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630238" y="3658399"/>
            <a:ext cx="3758882" cy="9617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фигуры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каждую вершину переместить по одному и тому же вектору, получится новый рисунок фигуры. Он полностью совпадает с исходным по форме, но расположен в другом месте.
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9889" y="2950171"/>
            <a:ext cx="7802561" cy="167633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точка меняет координаты при переносе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358775" y="1670588"/>
            <a:ext cx="2118407" cy="10848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для координат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точка имеет координаты A(x; y), а перенос задан вектором (a; b), то новая точка записывается как A1(x+a; y+b).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590342" y="1670588"/>
            <a:ext cx="2118407" cy="10848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формулы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позволяет быстро находить образ точки без чертежа. Достаточно знать координаты исходной точки и координаты вектора переноса.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2966279" y="1670588"/>
            <a:ext cx="2118406" cy="10848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по клеткам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переносе на 3 клетки вправо и 2 клетки вверх к первой координате прибавляют 3, а ко второй — 2. Правило остаётся тем же для любой точки.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параллельного переноса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при переносе фигуры на плоскости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380" y="1638412"/>
            <a:ext cx="306494" cy="2451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1677" y="1602393"/>
            <a:ext cx="198271" cy="3172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9293" y="3304813"/>
            <a:ext cx="282669" cy="32305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9287" y="3304813"/>
            <a:ext cx="323050" cy="32305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3" name="Text 1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Длины сохраняются
</a:t>
            </a:r>
            <a:pPr algn="l" indent="0" marL="0">
              <a:lnSpc>
                <a:spcPct val="100000"/>
              </a:lnSpc>
              <a:buNone/>
            </a:pPr>
            <a:r>
              <a:rPr lang="en-US" sz="7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переноса отрезки остаются такими же длинными, как и были. Фигура не растягивается и не сжимается, поэтому её размеры полностью совпадают с исходными.
</a:t>
            </a:r>
            <a:endParaRPr lang="en-US" sz="1332" dirty="0"/>
          </a:p>
        </p:txBody>
      </p:sp>
      <p:sp>
        <p:nvSpPr>
          <p:cNvPr id="14" name="Text 2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не меняются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углы сохраняют свою величину. Это значит, что треугольник, квадрат или любая другая фигура после переноса остаются теми же по форме.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сохраняется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две прямые были параллельны, они останутся параллельными и после сдвига. Поэтому структура фигуры не нарушается, а расположение её сторон не меняется.
</a:t>
            </a:r>
            <a:endParaRPr lang="en-US" sz="1319" dirty="0"/>
          </a:p>
        </p:txBody>
      </p:sp>
      <p:sp>
        <p:nvSpPr>
          <p:cNvPr id="16" name="Text 4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Ориентация остаётся прежней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Фигура не переворачивается и не вращается. Она сохраняет своё направление, поэтому левая и правая стороны, верх и низ остаются на своих местах относительно фигуры.
</a:t>
            </a:r>
            <a:endParaRPr lang="en-US" sz="1319" dirty="0"/>
          </a:p>
        </p:txBody>
      </p:sp>
      <p:sp>
        <p:nvSpPr>
          <p:cNvPr id="17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параллельного переноса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совпадение всех ключевых свойств: перенос меняет только положение фигуры.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Параллельный перенос не искажает фигуру, а сохраняет её основные характеристики полностью.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сохраняется при параллельном переносе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493392"/>
            <a:ext cx="3848986" cy="12282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одни и те же приращения координат применяются ко всем точкам при одном векторе переноса.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всех точек действует одно и то же правило: к x прибавляют 3, к y — 1.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изменения координат при переносе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5660" y="927073"/>
            <a:ext cx="3377807" cy="17932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подходит для любой точки плоскости и помогает быстро строить образ фигуры.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705661" y="3566160"/>
            <a:ext cx="3754336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27891" y="1057521"/>
            <a:ext cx="3271360" cy="15558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Зная координаты вектора, можно сразу записать новые координаты точки и не выполнять построение по клеткам.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641626" y="4678984"/>
            <a:ext cx="1311900" cy="2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68825" y="1523600"/>
            <a:ext cx="3972759" cy="30959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Параллельный перенос в жизни и в моделях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630238" y="1545436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без поворота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предмет просто передвигают по прямой, он ведёт себя как при параллельном переносе. Его форма не меняется, а меняется только место на плоскости.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630238" y="2331738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элементы узора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орнаментах один и тот же элемент повторяют с одинаковым сдвигом. Так появляются бордюры, ряды плитки и аккуратные декоративные полосы.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630238" y="3118039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Экраны и интерфейсы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компьютере и телефоне значок можно перетащить в другое место. Это наглядный пример переноса: объект остаётся тем же, но меняет положение.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630238" y="3904342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модель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Параллельный перенос помогает описывать реальные движения и понимать, почему одинаковые объекты можно расположить ровно и без искажений.
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параллельный перенос отличается от других движений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66225" y="2096734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сдвиг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параллельном переносе каждая точка фигуры смещается на одинаковый вектор. Фигура не разворачивается и не поворачивается, поэтому её положение меняется, а форма остаётся прежней.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07006" y="2096734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отличие от поворота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повороте фигура меняет направление сторон относительно исходного положения. Параллельный перенос этого не делает: все стороны остаются параллельными самим себе, а ориентация сохраняется полностью.
</a:t>
            </a:r>
            <a:endParaRPr lang="en-US" sz="1097" dirty="0"/>
          </a:p>
        </p:txBody>
      </p:sp>
      <p:sp>
        <p:nvSpPr>
          <p:cNvPr id="12" name="Text 4"/>
          <p:cNvSpPr txBox="1"/>
          <p:nvPr/>
        </p:nvSpPr>
        <p:spPr>
          <a:xfrm>
            <a:off x="2746679" y="3628453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отличие от отражения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Отражение создаёт зеркальный образ, где левая и правая стороны как бы меняются местами. Параллельный перенос не даёт зеркального эффекта: фигура просто переезжает на новое место.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только часть преобразований сохраняет размеры фигуры. Для сравнения важен не вид рисунка, а вопрос: остаётся ли фигура равной самой себе.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Параллельный перенос относится к преобразованиям, сохраняющим форму и размеры. Растяжение выделяется отдельно, потому что изменяет длины и уже не сохраняет равенство фигур.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геометрии; обобщение свойств геометрических преобразований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преобразований фигур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4874342" y="1605615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1. Сравнить вершины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Проверяют, что каждая вершина исходной фигуры и её образа соответствует друг другу. Все точки должны быть смещены на один и тот же вектор, без исключений.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763124" y="2789278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2. Сравнить стороны
</a:t>
            </a:r>
            <a:pPr algn="r" indent="0" marL="0">
              <a:lnSpc>
                <a:spcPct val="100000"/>
              </a:lnSpc>
              <a:buNone/>
            </a:pPr>
            <a:r>
              <a:rPr lang="en-US" sz="745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убеждаются, что соответствующие стороны остались равными и параллельными. Если хотя бы одна сторона изменила длину или направление, построение выполнено неверно.
</a:t>
            </a:r>
            <a:endParaRPr lang="en-US" sz="1303" dirty="0"/>
          </a:p>
        </p:txBody>
      </p:sp>
      <p:sp>
        <p:nvSpPr>
          <p:cNvPr id="9" name="Text 3"/>
          <p:cNvSpPr txBox="1"/>
          <p:nvPr/>
        </p:nvSpPr>
        <p:spPr>
          <a:xfrm>
            <a:off x="4874342" y="3830021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3. Сверить фигуры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сравнивают длины отрезков и углы. Если форма, размеры и ориентация совпадают, а смещение одинаково для всех точек, перенос построен правильно.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правильность построения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 параллельный перенос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построении и проверке переноса на координатной плоскости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8631" y="2755985"/>
            <a:ext cx="5286740" cy="16870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57678" y="1512476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геометрических преобразований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исходной фигуры и её образа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86953" y="1512476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меняется только положение фигуры. Все остальные свойства сохраняются, поэтому образ полностью совпадает с исходной фигурой по форме и размерам.
</a:t>
            </a:r>
            <a:pPr algn="l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Параллельный перенос не изменяет саму фигуру как объект геометрии. Он переносит её целиком, сохраняя все важные характеристики.
</a:t>
            </a:r>
            <a:endParaRPr lang="en-US" sz="124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484024" y="2442515"/>
            <a:ext cx="1609237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одного элемента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орнаментах один и тот же мотив повторяется с одинаковым сдвигом. Так строятся бордюры, полосы на ткани и декоративные рамки, где каждый элемент занимает новое место.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601810" y="2442515"/>
            <a:ext cx="1609237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 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промежутки между фигурами создают ощущение ритма. Именно поэтому узор выглядит аккуратно: элементы не случайны, а расположены по чёткому правилу переноса.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680215" y="2442515"/>
            <a:ext cx="1609237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Плитка и ленты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плитке, обоях и декоративных лентах одинаковые детали часто повторяются цепочкой. Если мысленно соединить их сдвиги, легко увидеть параллельный перенос как основу композиции.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761562" y="2442515"/>
            <a:ext cx="1609237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удобно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построения помогает быстро создавать длинные узоры без новых чертежей. Достаточно задать один элемент и повторять его тем же вектором снова и снова.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Параллельный перенос в узорах и орнаментах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одном и том же векторе видно, что изменение координаты x одинаково для всех точек. Координата y изменяется по тому же правилу, но отдельно.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определяется не положением точки, а заданным сдвигом. Поэтому все вершины фигуры меняют координаты одинаковым способом.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геометрии; пример построения на координатной плоскости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по координатам: наглядный пример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изучении темы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358775" y="1670589"/>
            <a:ext cx="3529089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Сдвигают не все точки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 — перенести только одну вершину, а остальные оставить на месте. При параллельном переносе сдвигается вся фигура целиком, иначе она теряет своё сходство с исходной.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58775" y="2649448"/>
            <a:ext cx="3529089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Меняют длины сторон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при построении ученики нечаянно растягивают или сжимают фигуру. Это уже не перенос, потому что при таком движении длины отрезков должны сохраняться полностью.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58775" y="3628306"/>
            <a:ext cx="3529089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знаки координат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возникают, когда к x и y прибавляют числа с неправильным знаком. Чтобы не ошибиться, нужно внимательно читать вектор переноса и направление сдвига.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657148" y="1670589"/>
            <a:ext cx="3529088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сдвига делают поворот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фигуру не переносят, а как будто поворачивают. У параллельного переноса такого быть не должно: ориентация остаётся той же, без вращения и отражения.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4657148" y="2649447"/>
            <a:ext cx="3529088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сдвиг для точек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каждая вершина смещена по-своему, фигура уже не будет образом при параллельном переносе. Для всех точек должен действовать один и тот же вектор.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269" y="2664798"/>
            <a:ext cx="4019570" cy="18527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9668" y="2664798"/>
            <a:ext cx="4019570" cy="185277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2613" y="1663941"/>
            <a:ext cx="3931249" cy="9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двигают объект на экране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графической программе значок можно перетащить в сторону, и он останется таким же по форме и размеру. На экране это выглядит как аккуратный сдвиг по сетке, без поворота и искажения.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820508" y="1663941"/>
            <a:ext cx="3931249" cy="9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для интерфейса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Кнопки, надписи и иконки должны располагаться ровно и одинаково. Когда дизайнер перемещает их параллельным переносом, элементы сохраняют вид, а экран остаётся понятным и аккуратным.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Параллельный перенос в цифровой графике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 параллельном переносе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Параллельный перенос показывает, как фигуру можно сдвинуть на плоскости, не меняя её форму и размеры. Это простое движение связывает геометрию, координаты и реальные изображения вокруг нас.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2026-05-29T00:07:51Z</dcterms:created>
  <dcterms:modified xsi:type="dcterms:W3CDTF">2026-05-29T00:07:51Z</dcterms:modified>
</cp:coreProperties>
</file>