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3400" y="1682550"/>
            <a:ext cx="7657200" cy="17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Спарта: город воинов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691400" y="3738325"/>
            <a:ext cx="5761200" cy="101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государства, где порядок и военная сила были важнее всего.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8975" y="140896"/>
            <a:ext cx="40989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появилась на юге Греции, в Лаконике на Пелопоннесе, примерно в X–IX веках до н. э. Небогатые земли и постоянная угроза извне сделали её обществом строгой дисциплины и военной готовности.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когда возникла Спарта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в Спарте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90425" y="1190675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Спартиаты
</a:t>
            </a:r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полноправные граждане Спарты. Они считались воинами, участвовали в управлении полисом и не занимались обычным трудом, потому что их главным делом была военная служба.
</a:t>
            </a:r>
            <a:endParaRPr lang="en-US" sz="1430" dirty="0"/>
          </a:p>
        </p:txBody>
      </p:sp>
      <p:sp>
        <p:nvSpPr>
          <p:cNvPr id="11" name="Text 3"/>
          <p:cNvSpPr txBox="1"/>
          <p:nvPr/>
        </p:nvSpPr>
        <p:spPr>
          <a:xfrm>
            <a:off x="690425" y="2402252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Периэки
</a:t>
            </a:r>
            <a:pPr algn="l" indent="0" marL="0">
              <a:lnSpc>
                <a:spcPct val="115000"/>
              </a:lnSpc>
              <a:buNone/>
            </a:pPr>
            <a:r>
              <a:rPr lang="en-US" sz="7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Периэки были свободными жителями, но без политических прав. Они делали посуду, оружие и торговали, а также обрабатывали землю, поддерживая хозяйственную жизнь Спарты.
</a:t>
            </a:r>
            <a:endParaRPr lang="en-US" sz="1380" dirty="0"/>
          </a:p>
        </p:txBody>
      </p:sp>
      <p:sp>
        <p:nvSpPr>
          <p:cNvPr id="12" name="Text 4"/>
          <p:cNvSpPr txBox="1"/>
          <p:nvPr/>
        </p:nvSpPr>
        <p:spPr>
          <a:xfrm>
            <a:off x="690425" y="3613822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Илоты
</a:t>
            </a:r>
            <a:pPr algn="l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Илоты находились в зависимом положении и работали на спартанской земле. Они отдавали часть урожая спартиатам, поэтому их труд обеспечивал жизнь всего государства.
</a:t>
            </a:r>
            <a:endParaRPr lang="en-US" sz="14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образ жизни спартанцев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во всём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Спартанцы старались жить без лишних удобств. Простая одежда, скромная пища и отсутствие роскоши считались нормой и помогали привыкать к трудностям с детства.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Спарте ценили точные и короткие слова. Умение говорить мало, но по делу считалось признаком выдержки, самоконтроля и настоящего спартанского характера.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с ранних лет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приучали подчиняться правилам и не жаловаться на трудности. Такая жизнь формировала выносливость, послушание и готовность выполнять приказ.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облик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Щиты, шлемы и укрепления были частью повседневной среды Спарты. Город напоминал, что безопасность и сила для спартанцев были важнее комфорта.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воспитывали спартанского мальчика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этапы агоги — государственной системы воспитания будущего воина.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919072"/>
            <a:ext cx="4063200" cy="1631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были распределены права, занятия и положение разных жителей Спарты.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принадлежала узкой группе граждан, а труд большинства жителей поддерживал спартанский строй.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 социальной структуре Древней Спарты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населения Спарты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 Древней Спарте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даже хозяйственные и общественные дела подчинялись военному порядку.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доля у военной подготовки: именно она определяла устройство спартанского общества.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было главным в жизни Спарты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царская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Спарте одновременно правили два царя из разных родов. Такое устройство уменьшало риск того, что один человек станет слишком сильным и начнёт действовать без контроля.
</a:t>
            </a:r>
            <a:endParaRPr lang="en-US" sz="1383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Герусия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старейшин обсуждал важные государственные вопросы и готовил решения. В него входили уважаемые спартанцы, которые опирались на опыт и авторитет, а не на популярность.
</a:t>
            </a:r>
            <a:endParaRPr lang="en-US" sz="1252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Эфоры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эфоров выбирали на определённый срок. Они следили за порядком, наблюдали за царями и могли останавливать действия, если те вредили государству.
</a:t>
            </a:r>
            <a:endParaRPr lang="en-US" sz="1383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власти в Спарте строилась так, чтобы ни один правитель не получил полной свободы действий. Решения принимались через несколько органов, которые сдерживали друг друга.
</a:t>
            </a:r>
            <a:endParaRPr lang="en-US" sz="1327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царя и советы, которые ими управляли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Ликурга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90425" y="1190675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Законы, связанные с именем Ликурга, запрещали излишнюю роскошь. Спартанцев приучали довольствоваться необходимым и не выделяться богатством или украшениями.
</a:t>
            </a:r>
            <a:endParaRPr lang="en-US" sz="1081" dirty="0"/>
          </a:p>
        </p:txBody>
      </p:sp>
      <p:sp>
        <p:nvSpPr>
          <p:cNvPr id="12" name="Text 3"/>
          <p:cNvSpPr txBox="1"/>
          <p:nvPr/>
        </p:nvSpPr>
        <p:spPr>
          <a:xfrm>
            <a:off x="690425" y="2075817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граждан требовали подчиняться установленному порядку. Общие правила были важнее личных желаний, потому что именно они, по мнению спартанцев, сохраняли силу полиса.
</a:t>
            </a:r>
            <a:endParaRPr lang="en-US" sz="1081" dirty="0"/>
          </a:p>
        </p:txBody>
      </p:sp>
      <p:sp>
        <p:nvSpPr>
          <p:cNvPr id="13" name="Text 4"/>
          <p:cNvSpPr txBox="1"/>
          <p:nvPr/>
        </p:nvSpPr>
        <p:spPr>
          <a:xfrm>
            <a:off x="690425" y="2960954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граждан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стремились уменьшить различия между спартиатами. Это помогало поддерживать чувство единства, когда все считали себя частью одного военного сообщества.
</a:t>
            </a:r>
            <a:endParaRPr lang="en-US" sz="1081" dirty="0"/>
          </a:p>
        </p:txBody>
      </p:sp>
      <p:sp>
        <p:nvSpPr>
          <p:cNvPr id="14" name="Text 5"/>
          <p:cNvSpPr txBox="1"/>
          <p:nvPr/>
        </p:nvSpPr>
        <p:spPr>
          <a:xfrm>
            <a:off x="690425" y="3846080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Целью этих правил было не удобство, а устойчивость Спарты. Дисциплина, строгий образ жизни и согласие граждан должны были делать государство крепким и единым.
</a:t>
            </a:r>
            <a:endParaRPr lang="en-US" sz="10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Спарте девочки тоже занимались физическими упражнениями. Считалось, что сильная и выносливая женщина сможет вырастить здоровых детей и лучше справится с трудной жизнью в государстве воинов. Поэтому спортивные занятия были частью их повседневности.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Тренировки, как у сильных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мужчины уходили на службу или в поход, домом и хозяйством часто распоряжались женщины. Они следили за имуществом, принимали решения по бытовым делам и поддерживали порядок в семье, пока мужчины выполняли воинский долг.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под их управлением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меркам Древней Греции спартанские женщины имели необычно широкие возможности. Они могли владеть имуществом и чувствовали себя заметнее в общественной жизни, хотя главные решения по-прежнему принимали мужчины.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свободы, чем обычно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 Спарте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истории Древней Греции; условная оценка причин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организация Спарты охватывала не только армию, но и воспитание, быт и порядок в обществе.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были подготовка и дисциплина: именно они сделали Спарту сильнее торговых полисов.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Спарта стала военной державой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65159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77292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25955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27426" y="3209900"/>
            <a:ext cx="19792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Спартанцы сражались плотным строем, где каждый воин прикрывал соседа щитом. Такая линия держалась только при полной дисциплине, поэтому в бою особенно ценились выдержка и слаженность.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Фаланга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оружием были длинное копьё для удара на расстоянии и короткий меч для ближнего боя. Оружие подбирали так, чтобы воин мог быстро действовать в тесном строю.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Копьё и меч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Щит, шлем и бронзовые доспехи защищали от ударов и стрел. Снаряжение было тяжёлым, поэтому спартанец должен был быть сильным и привыкшим к нагрузке.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воина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спартанском войске ценили не только силу, но и умение не отступать. Побеждал тот, кто сохранял строй, слушал приказ и не поддавался страху.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 строю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Фаланга и оружие спартанского воина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Спарта держала под контролем илотов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завоевания и зависимое положение населения поддерживали спартанское хозяйство и власть.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2198511"/>
            <a:ext cx="4063200" cy="1093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материалам школьного курса истории Древней Греции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греческие города могли развиваться по-разному: от военной строгости до гражданской свободы и торговли.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и Афины выбрали разные пути: один — через дисциплину и армию, другой — через участие граждан и культурное развитие.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и Афины: два разных полиса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детство
</a:t>
            </a:r>
            <a:pPr algn="l" indent="0" marL="0">
              <a:lnSpc>
                <a:spcPct val="130039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Маленького ребёнка с детства приучали к простоте и послушанию. Семья закладывала первые привычки, но уже тогда будущего спартанца готовили к строгой жизни.
</a:t>
            </a:r>
            <a:endParaRPr lang="en-US" sz="1091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лет
</a:t>
            </a:r>
            <a:pPr algn="l" indent="0" marL="0">
              <a:lnSpc>
                <a:spcPct val="130039"/>
              </a:lnSpc>
              <a:buNone/>
            </a:pPr>
            <a:r>
              <a:rPr lang="en-US" sz="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этого возраста мальчика забирало государство. Начиналось обучение, где главными были дисциплина, упражнения, выносливость и умение подчиняться общим правилам.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лет
</a:t>
            </a:r>
            <a:pPr algn="l" indent="0" marL="0">
              <a:lnSpc>
                <a:spcPct val="130039"/>
              </a:lnSpc>
              <a:buNone/>
            </a:pPr>
            <a:r>
              <a:rPr lang="en-US" sz="55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становился ещё жёстче: меньше удобств, больше тренировок и проверок на стойкость. Ребята учились терпеть холод, голод и усталость.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
</a:t>
            </a:r>
            <a:pPr algn="l" indent="0" marL="0">
              <a:lnSpc>
                <a:spcPct val="130039"/>
              </a:lnSpc>
              <a:buNone/>
            </a:pPr>
            <a:r>
              <a:rPr lang="en-US" sz="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подростки продолжали военную подготовку и привыкали к жизни в строю. Взрослым гражданином спартанец становился только после долгого обучения и службы.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спартанских детей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хронология по истории Древней Греции; значения условные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 Пелопоннесской войне усилила Спарту, но не решила её главных внутренних проблем.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крупный успех не обеспечил долгого господства: без гибкой экономики и устойчивого развития могущество ослабло.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в истории Греции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Спарты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2225" y="1505275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Сдержанное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Спарте меньше ценили пышные храмы, театры и роскошные украшения, чем в других греческих городах. Главное место занимали простота, порядок и практическая польза.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601652" y="1505279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песни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имели песни и напевы, которые поддерживали боевой дух и чувство единства. Они помогали спартанцам помнить о долге перед полисом и товарищами.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80931" y="1505279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объединяли граждан и напоминали о традициях предков. На таких событиях важны были не личные успехи, а принадлежность к общине и уважение к её обычаям.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60220" y="1505279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Спарты воспитывала сдержанность, дисциплину и уважение к старшим. Даже в повседневной жизни спартанцы старались не выделяться и жить без лишней роскоши.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347" y="907575"/>
            <a:ext cx="3898205" cy="3848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находят археологи в Спарте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руины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открывают остатки храмов и древних построек. По ним учёные узнают, как выглядел город и какие места были важны для религиозной и общественной жизни.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Черепки посуды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Осколки глиняной посуды помогают понять, как спартанцы хранили еду, готовили пищу и торговали. Такие находки особенно важны, потому что их в земле сохраняется много.
</a:t>
            </a:r>
            <a:endParaRPr lang="en-US" sz="1096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и доспехи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Копья, наконечники и детали вооружения рассказывают о военном укладе Спарты. Они подтверждают, что подготовка к войне была частью повседневной жизни.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 быт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Украшения, инструменты и бытовые предметы показывают, чем пользовались жители в обычные дни. Благодаря этим вещам история Спарты становится более живой и понятной.
</a:t>
            </a:r>
            <a:endParaRPr lang="en-US" sz="10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Спарта важна для истории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43785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Спарты помогает увидеть, что в Древней Греции не было одного единственного пути. Одни города развивали торговлю и культуру, другие делали ставку на силу и дисциплину.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92882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путь развития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53125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показывает, как целый полис может строиться вокруг армии, порядка и подчинения общим законам. Это редкий и очень выразительный пример древнего государства воинов.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44100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военного государства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2075" y="1787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напоминает, что жёсткий порядок может сделать государство сильным, но одновременно ограничивает свободу людей. Такое устройство имеет и преимущества, и серьёзные недостатки.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43050" y="1253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 власти и обществе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6090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Спарта стала символом строгости, выносливости и верности долгу. Её история помогает лучше понять, как устроены древние общества и почему они отличались друг от друга.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615187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вошла в историю как государство строгих правил и сильного войска. Но её успех держался не только на дисциплине, а и на тяжёлом труде зависимого населения.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Спарта: сила, порядок и цена могущества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2026-05-31T23:15:05Z</dcterms:created>
  <dcterms:modified xsi:type="dcterms:W3CDTF">2026-05-31T23:15:05Z</dcterms:modified>
</cp:coreProperties>
</file>