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Условия прорастания семян
</a:t>
            </a:r>
            <a:endParaRPr lang="en-US" sz="2139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зависит от воды, температуры, воздуха и света, влияя на дальнейший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условия прорастания?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условий прорастания помогает выращивать растения, обеспечивает урожай и способствует сохранению природы, влияя на устойчивость экосистем и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— это процесс пробуждения семени из покоя, когда зародыш начинает поглощать питательные вещества и формировать жизненно важные структуры.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активируется обмен веществ, что позволяет семени обеспечить энергией рост и развитие молодого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корешок, который первыми пробивается наружу, укрепляя растение и обеспечивая доступ к воде и питательным веществам.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прорастание семян?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кожура надежно защищает внутреннее содержимое от механических повреждений и высыхания. Ее структура варьируется в зависимости от вида растения, обеспечивая адаптацию к окружающей среде.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оболочка: первая линия обороны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находится эндосперм или семядоли — источники энергии, необходимые для роста зародыша до появления листьев и корней. Эти запасы питают растение в самые первые дни жизни.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внутри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это маленькое растение в зародыше семени. Он содержит зародышевый корешок, почечку и первый лист. От его состояния зависит успешность развития нового растения.
</a:t>
            </a:r>
            <a:endParaRPr lang="en-US" sz="116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будущая жизнь растения
</a:t>
            </a:r>
            <a:endParaRPr lang="en-US" sz="113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семени и их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прорастания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активации ферментов и набухания семени, что запускает метаболические процессы 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обмен веществ, позволяя зародышу развиваться эффективно и быстро.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 клеток семени; без него обмен веществ замедляется или прекращается.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влияет на прорастание у некоторых растений, задавая направление и стимулируя развитие определённых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температуре 20-25°C прорастание происходит наиболее быстро и равномерно, обеспечивая лучшие условия для всходов.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скорость прорастания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температуры способствуют скорейшему пробуждению семян, а экстремумы снижают активность и замедляют рост.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лабораторных исследований,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прорастания в разных условиях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лабораторные эксперименты,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как вода, воздух и температура влияют на время появления всходов фасоли.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воды и кислорода обязательно; без них прорастание не происходит. Оптимальная температура ускоряет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прорастании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запускает ферментативные процессы и вызывает набухание семян, что способствует размягчению оболочки и активации развития зародыша.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влаги семена остаются жизнеспособными длительное время, но остаются в состоянии покоя, не переходя к росту и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важен для клеточного дыхания зародыша, обеспечивая необходимую энергию для роста и деления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недостатка кислорода, например, в переувлажнённой почве, процессы прорастания замедляются или полностью останавливаются.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обладает адаптацией к дефициту кислорода благодаря особому строению семян, позволяющему прорастать в затопленных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воздуха и кислорода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20-25°C способствует активной жизнедеятельности и быстрому прорастанию большинства растений.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температуры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замедляют обмен веществ, вызывая задержку в развитии и росте зародыша.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 могут повреждать важные белки и ферменты, приводя к гибели зародыша.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требуют специфического температурного режима, например, холодной стратификации для успешного прорастания.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прорастания от света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при разном освещении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не нуждаются в свете для прорастания и развиваются в темноте. Однако некоторые виды, например табак, прорастают только при наличии света, что влияет на их жизненный цикл.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заглубления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семена заглубляются слишком глубоко в почву, свет не достигает их, что может задерживать прорастание. Это важно учитывать при посеве для обеспечения хорошей всхожести.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наблюдения в школе
</a:t>
            </a:r>
            <a:endParaRPr lang="en-US" sz="219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помещают семена фасоли на влажную ватную подложку и обеспечивают оптимальные условия для прорастания: тепло и влагу.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корешков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наблюдается появление первых корешков у семян, что свидетельствует о начале активного роста зародыша.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ученые измеряют рост побегов и сравнивают результаты между различными условиями, делая выводы о значении факторов прорастания.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солёности воды на прорастание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школьной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 показывают зависимость всхожести фасоли от концентрации соли в воде. Чем выше солёность, тем ниже процент прорастания.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солёность воды существенно снижает или почти полностью тормозит прорастание семян фасоли.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весны тающий снег увлажняет почву, что запускает массовое прорастание таких растений, как одуванчик и клевер. Эти волны связаны с погодными изменениями и обеспечивают обновление растительного покрова.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волны роста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влажности в естественных условиях
</a:t>
            </a:r>
            <a:endParaRPr lang="en-US" sz="153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после дождя способствует прорастанию семян, особенно у луговых и полевых растений, что способствует поддержанию экосистем и биоразнообразия.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растений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у разных растений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деревьев, например дуба, необходима предварительная холодная обработка семян (стратификация) для пробуждения зародыша и успешного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прорастают в основном после редких и обильных дождей, что обеспечивает необходимую влагу для активации жизненных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специфические требования к температуре и влажности, адаптированные под условия их естественной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имеет свои биологические особенности, влияющие на продолжительность перехода от семени к всходам в оптимальных условиях.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прорастания популярных культур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 времени прорастания отражают адаптацию растений к разнообразным климатическим условиям и требованиям к развитию.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школьной агрономической лаборатории 2023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Скарификация — механическое повреждение оболочки — облегчает прорастание твёрдосемянных растений, таких как акация, ускоряя проникновение влаги.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(подогрев, ошпаривание) стимулирует рост у семян некоторых видов, разрушая покой и активируя биохимические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широко используются для повышения всхожести семян с жёсткой оболочкой и адаптированы под разные условия выращивания.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повреждений или обработки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увлажнение приводит к загниванию семян и развитию грибков, что негативно сказывается на всхожести и росте.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плотная почва ограничивает доступ кислорода, что тормозит дыхание семян, а низкие температуры замедляют обменные процессы и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домашнем проращивании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сосны и эвкалипта прорастают только после воздействия огня, что способствует восстановлению лесов после природных пожаров.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сухие и твёрдые семена нуждаются в специфических сигналах, таких как смена температуры или трение, для запуска процесса прорастания.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помогают растениям выживать в экстремальных условиях и контролировать время появления всходов.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необычных условий прорастания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прорастании семян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прорастание требует комплексного соблюдения условий: воды, воздуха, температуры и, в отдельных случаях, света. Эти знания помогают оптимизировать выращивание и сохранять растительное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2026-05-08T13:41:51Z</dcterms:created>
  <dcterms:modified xsi:type="dcterms:W3CDTF">2026-05-08T13:41:51Z</dcterms:modified>
</cp:coreProperties>
</file>