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Среда обитания. Водная и наземно-водная среды
</a:t>
            </a:r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особенности, обитателей и значение водной и наземно-водной среды.
</a:t>
            </a:r>
            <a:endParaRPr lang="en-US" sz="201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«среда обитания» введен Эрнстом Геккелем в XIX веке. Совершенствование микроскопии помогло изучать мельчайших живых существ в воде и на суше. Биология сегодня выделяет несколько типов среды: водную, наземную, воздушную, организменную и смешанные формы.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понятия «среда обитания»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включает различные водоёмы — моря, реки, озёра, пруды, болота с постоянным присутствием воды. Эти условия формируют жизнь, зависящую от влажности и температуры.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смягчает колебания температуры и защищает представителей флоры и фауны от высыхания, обеспечивая стабильные условия для жизнедеятельности.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Параметры, такие как температура и доступ кислорода в воде, ограничивают обитающих организмов. Живой мир адаптируется к этим особенностям, находя пищу и укрытия.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водная среда обитания?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водной среды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их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класс обитателей — рыбы, включая карпа, щуку и окуня. Они адаптированы для плавания, имеют жабры для дыхания и играют ключевую роль в экосистеме водоёмов.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ракообразные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Улитки, мидии и рачки населяют разные участки водоемов. Они участвуют в очистке воды и служат пищей для хищников, образуя важные звенья пищевых цепей.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фундамент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такие как ряска или кувшинка, обеспечивают кислород и пищу для водной жизни. Камыш и другие растения укрепляют берега и создают местообитания.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имеет высокую плотность и теплоёмкость, что замедляет изменение температуры в водоёмах, создавая более стабильные условия для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растворён в поверхностных слоях воды в большем количестве, что обеспечивает дыхание большинства водных обитателей.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глубины растёт давление, что ограничивает присутствие организмов ниже фотической зоны, где мало света для фотосинтеза.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уменьшается с глубиной, ограничивая распространение растений и фотосинтетических организмов только верхними слоями.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водной среды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исследование «Биоразнообразие водных экосистем»,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биоразнообразие и численность наблюдаются в верхних 200 метрах из-за света и кислорода.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водных организмов предпочитают освещённые слои из-за доступности ресурсов, глубинные зоны поддерживают ограниченное число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жизни на разных глубинах водоёма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и растений в воде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тепла у морских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киты обладают толстым жировым слоем — подкожным жиром, который сохраняет тепло тела в холодной воде, обеспечивая оптимальные условия для жизнедеятельности.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водоросли и крепление на субстрате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используют особые вещества для прикрепления к подводным камням и растениям. Пластичная структура помогает им изгибаться под течением и выдерживать слабое освещение.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и дыхание у рыб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обладают гладкой формой тела и жабрами, что облегчает движение в воде и позволяет эффективно поглощать кислород из неё. Эти черты помогают им успешно выживать в различных водоёмах.
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пищевая цепь начинается с фитопланктона — автотрофных организмов, производящих кислород и пищу.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водной среды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питается фитопланктоном, а мелкая рыба — зоопланктоном, создавая последовательные звенья питания.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рыбы — ценные хищники, контролируют численность мелких рыб и обеспечивают баланс экосистемы.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хищники, такие как тюлени и акулы, влияют на динамику популяций, отражаясь на всей пирамиде питания.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Наземно-водная среда формируется на границе воды и суши — в болотах, прибрежных зонах рек, озёр и мелководных разливах.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часто подвергаются сезонному затоплению и пересыханию, что создаёт уникальные условия для жизни растений и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водных и наземных факторов обуславливает особое разнообразие видов и специфические приспособления обитателей.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Наземно-водная среда: что это такое?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наземно-водной среды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лягушки и жабы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 используют воду и сушу в разные периоды жизни. Влажная кожа помогает дыханию, а длинные ноги облегчают передвижение на суше и плавание в воде.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птицы прибрежных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 и норы у воды, водяные крысы бегают по берегам, а цапли охотятся на мелкую рыбу и насекомых, используя особенности наземно-водной среды.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формирующие 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рогоз, тростник и стрелолист растут на границе суши и воды, создавая убежища для животных и защищая берега от эрозии.
</a:t>
            </a:r>
            <a:endParaRPr lang="en-US" sz="11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 наземно-водных местах меняется: участок может быть затоплен или абсолютно сухим, что требует от организмов гибкости в приспособлении к условиям.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в этих местах должны адаптироваться к перепадам температуры, меняющейся освещённости и временному дефициту кислорода в затопленных районах.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разливы и осушения создают циклы затопления и высыхания, стимулируя разнообразие растений и животных, приспособленных к таким переменам.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водных и сухопутных условий создаёт уникальные экосистемы, где выживают только те виды, которые умеют быстро реагировать на изменения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условий в наземно-водных местообитаниях
</a:t>
            </a:r>
            <a:endParaRPr lang="en-US" sz="241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— беспозвоночные, особенно многочисленны насекомые и ракообразные, которые играют ключевую роль в экологии обеих сред.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значительно разнообразнее по числу видов, но наземно-водные экосистемы имеют высокую плотность и уникальный биологический состав.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воде и на болотах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контролируют численность насекомых, включая опасных переносчиков болезней, что помогает поддерживать экологическое равновесие.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земноводных (амфибий)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важной пищей для многих хищников, таких как цапли и змеи, обеспечивая перенос энергии в пищевых цепях.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кожа амфибий реагирует на загрязнения, поэтому их исчезновение часто предупреждает о проблемах с чистотой и здоровьем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наземно-водной среды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Пустотелые стебли камыша и рогоза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Пустотелые стебли этих растений обеспечивают поступление воздуха к корням в кислородонедостаточной среде болот. Это адаптация позволяет им успешно выживать в условиях частого затопления и перемен влажности.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поверхности и распространение семян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в наземно-водной среде удерживают листья над водой для фотосинтеза и расширяют распространение семян благодаря переноске их водой, что помогает ускорять размножение и освоение новых территорий.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лягушки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промышленными стоками и мусором ухудшает качество среды, приводя к гибели многих видов и нарушению экосистемных функций.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вытесняют местных обитателей, а изменение уровня воды из-за потепления угрожает стабильности экосистем и выживанию многих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уничтожение прибрежной растительности сокращают площади естественных местообитаний, снижая биоразнообразие и защиту береговой линии.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водной и наземно-водной среды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организмов тесно связано с их средой — каждая адаптация помогает выжить в конкретных условиях.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строения организмов, которые отражают их приспособления к условиям среды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водных и наземно-водных организмов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осушение болот меняют естественный гидрологический режим, нарушая привычные циклы воды и жизни в прибрежных зонах.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водные и прибрежные экосистемы?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земель для сельского хозяйства снижает площадь естественных местообитаний, что приводит к уменьшению численности многих видов растений и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воду токсинами и тяжелыми металлами, что угрожает здоровью водных экосистем и прибрежной фауны.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рыбы снижает популяции и нарушает пищевые цепочки, влияя как на водные, так и на наземно-водные сообщества.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заказников и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обеспечивают защиту устойчивых природных экосистем, уменьшая антропогенное воздействие и сохраняя разнообразие видов в водных и прибрежных зонах.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восстановление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работа с молодёжью повышает экологическую культуру. Восстановление заболоченных территорий помогает вернуть естественные условия для растений и животных.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водной и наземно-водной среды
</a:t>
            </a:r>
            <a:endParaRPr lang="en-US" sz="25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знания и защиты среды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водных и наземно-водных экосистем способствует их бережному сохранению и формирует ответственное отношение к природе у молодого поколения.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2026-05-08T09:13:49Z</dcterms:created>
  <dcterms:modified xsi:type="dcterms:W3CDTF">2026-05-08T09:13:49Z</dcterms:modified>
</cp:coreProperties>
</file>