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597" y="0"/>
            <a:ext cx="427285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открывает путь к мечтам, учебе и новым возможностям.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 помечтаем: как английский язык помогает строить будущее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мечты важно обсуждать на уроке английского в 10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десятом классе английский уже связан не только с оценками, но и с будущей профессией, экзаменами и общением за пределами школы. Разговор о мечтах помогает говорить о себе, планах и выборе пути на английском языке.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«мечта» на английском языке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dream, wish, goal, ambition, hope, future, success, opportunity, plan и effort. Эти слова помогают точно описывать желания, стремления и шаги к результату.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041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41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to follow one’s dream, to make a dream come true, to set a goal, to work hard и to believe in oneself. Они звучат естественно в устной речи и эссе.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70950" y="17504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Dream и goal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70950" y="20498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Dream — это образ желаемого будущего, часто эмоциональный и вдохновляющий. Goal — конкретный результат, который можно обозначить и постепенно достигать, измеряя свой прогресс.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875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о будущем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75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этой темы особенно полезна, когда нужно рассказывать о планах на учебу, карьеру или личное развитие. Она делает речь более точной и убедительной.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54350" y="3435900"/>
            <a:ext cx="2402100" cy="2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мотивации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954350" y="3735325"/>
            <a:ext cx="2402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effort, success и opportunity помогают показать, что мечта требует не только желания, но и настойчивости. Именно они связывают вдохновение с реальными действиями.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мечты в современной подростковой культуре
</a:t>
            </a:r>
            <a:endParaRPr lang="en-US" sz="251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подростков мечта связана с поступлением, выбором профессии и ощущением самостоятельности. В этом возрасте особенно заметно стремление понять, кем ты хочешь стать и зачем учиться дальше.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карьера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песнях, фильмах и эссе тема dream звучит как надежда, внутренний рост и перемены. Такой образ помогает подросткам не только мечтать, но и говорить о своих целях.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в культуре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мечты нередко связан с дорогой, городом впереди или открытым горизонтом. Это символ выбора, движения и желания увидеть мир шире, чем привычное школьное пространство.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свобода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часто включают музыку, рисование, блогинг, спорт и сцену. Такие интересы дают подростку возможность выразить себя и увидеть, что личный талант может стать частью будущего пути.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 спорт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чаще всего мечтают школьники 10 класса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интересы старшеклассников и может быть уточнена по итогам анонимного опроса класса.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 первый план выходят учеба, профессия и путешествия; это показывает сочетание амбиций и потребности в свободе.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Анонимный мини-опрос учащихся 10 класса; данные для учебной визуализации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28730"/>
            <a:ext cx="428400" cy="34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5875" y="1728730"/>
            <a:ext cx="428400" cy="342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поступать в международные университеты, читать академические материалы и понимать требования к обучению в разных странах.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без границ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может объяснить свои мысли на английском, он чувствует больше контроля над ситуацией и смелее ставит перед собой новые цели.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уверенности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открывает путь к онлайн-курсам, статьям, лекциям и современным исследованиям, которые часто появляются раньше всего именно на английском языке.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знаниям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языком делает проще поездки, переписку и участие в международных проектах, а также повышает уверенность при знакомстве с новыми людьми.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общение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сферах — от IT до дизайна и науки — английский нужен для документации, коммуникации с коллегами и освоения новых инструментов.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язык связан с достижением целей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Dream, goal, plan: как различаются понятия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три понятия и увидим, как мечта превращается в практический маршрут.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остается вдохновением, цель задает ориентир, а план делает движение к результату управляемым и реальным.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понятий для урока английского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мечты к результату в учебе и жизни
</a:t>
            </a:r>
            <a:endParaRPr lang="en-US" sz="268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выстроена как последовательность шагов от интереса к новой, более зрелой цели.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мечты особенно близки старшеклассникам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десятиклассников эта мечта часто становится главной, потому что связана с выбором направления, будущей самостоятельностью и возможностью учиться среди единомышленников.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 вуз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хотят финансовой независимости, чтобы не зависеть от случайных обстоятельств. При этом важно, чтобы заработок не противоречил интересу к любимому делу.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доход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хорошо сдать экзамены сочетает тревогу и амбицию: это не только проверка знаний, но и первый серьезный шаг к взрослой ответственности и свободе выбора.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экзамены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вдохновляет перспектива заниматься тем, что действительно увлекает, и при этом иметь устойчивое будущее. Здесь личные склонности соединяются с практическим расчетом.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по интересу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новые города и студенческая жизнь воспринимаются как символ расширения горизонта. Такие мечты особенно привлекательны, когда хочется увидеть мир шире школьной среды.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опыт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вдохновения: люди, которые добились своего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известные спортсмены и артисты начинали с неуверенности, ошибок и долгой подготовки. Их истории напоминают, что талант без труда редко приводит к результату. Важнее оказывается настойчивость, ежедневная дисциплина и готовность начинать заново после неудачи.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путь начинается с сомнений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Биографии предпринимателей хорошо показывают, что успех строится не на одном смелом решении, а на серии продуманных шагов. Чтение о таких людях помогает увидеть связь между идеей, ошибкой, корректировкой курса и ответственностью за результат.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 и его первый риск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историях о научных открытиях часто заметно одно и то же: сначала идет любопытство, затем многократные попытки и только потом — признание. Такой путь особенно вдохновляет школьников, потому что показывает ценность терпения и системной работы.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Учёный, который не остановился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школьникам двигаться к мечте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барьеры связаны не с отсутствием интереса, а с эмоциональным напряжением и перегрузкой в учебе.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снизить страх оценки и добавить понятные шаги, движение к цели становится заметно легче.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результаты анонимного мини-опроса учащихся 10 класса, 2025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уверенность в себе поддерживает движение к цели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начинает с короткого действия: выучивает несколько слов, отвечает на уроке или читает небольшой текст. Появляется ощущение, что задача посильна.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Первый маленький шаг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привычка закрепляется, ученик берется за более сложные задания: проекты, выступления, дополнительные тексты. Уверенность превращается в готовность к новому уровню цели.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Устойчивое движение вперед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учителя, корректные замечания и собственные записи достижений помогают не останавливаться. Ошибки воспринимаются как часть обучения, а не как неудача.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Поддержка и обратная связь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повторения дают первые успехи: меньше ошибок, лучше понимание текста, свободнее устная речь. Прогресс становится заметным и укрепляет уверенность.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Видимый прогресс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школьного проекта, связанного с мечтой и английским языком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показывает, как мечта о собственном медиапродукте превращается в конкретную языковую практику с измеримым результатом.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сформулированы мечта, цель и критерии оценки, тем легче контролировать результат и поддерживать мотивацию.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учебного проекта для 10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 ответственность перед собой и другими
</a:t>
            </a:r>
            <a:endParaRPr lang="en-US" sz="2715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мечта начинается с искреннего интереса, но не замыкается только на себе. Она помогает выбрать дело, в котором человек видит смысл, а не только внешнюю привлекательность.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интерес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трезво оценивать свои возможности, не бояться ошибок и менять маршрут, если это необходимо. Такая честность делает путь к цели более устойчивым и взрослым.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с собой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проявляется в регулярной работе, умении доводить начатое до конца и готовности тратить время на развитие навыков. Без этого мечта остается только красивой идеей.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труд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 учителя, врача, переводчика, инженера, эколога или программиста показывает, что личные устремления могут приносить ощутимую пользу обществу и улучшать жизнь других людей.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мечта звучит в английской культуре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англоязычных книгах персонаж сначала сомневается в себе, а затем учится принимать решения и брать ответственность. Именно поэтому история запоминается: путь к успеху оказывается важнее мгновенной победы. На этом фоне дорога и звездное небо становятся символами движения вперед.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идет вперед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тема мечты часто звучит как обращение к надежде, будущему и внутренней силе. Простые слова превращаются в эмоциональный призыв не останавливаться, даже если цель кажется далекой. Сцена и свет прожекторов усиливают ощущение смелого выбора.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поддерживает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мечта редко приходит сама: герою нужно учиться, ошибаться и снова пробовать. Поэтому зритель видит не только красивый финал, но и трудный путь, который делает победу убедительной. Университет, лаборатория или стадион часто становятся местом такого роста.
</a:t>
            </a:r>
            <a:endParaRPr lang="en-US" sz="1057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где мечта становится действием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мечта по мере взросления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мечта все чаще опирается на реальные предметы, способности и ограничения времени, а не только на воображение.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реалистичности не уменьшает мечту, а делает ее более точной, достижимой и связанной с конкретными действиями.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особенностей самоопределения старшеклассников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мечты: от идеи к жизнеспособной цели
</a:t>
            </a:r>
            <a:endParaRPr lang="en-US" sz="238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самооценки: мечта проходит проверку через интерес, готовность учиться, реальные шаги и доступные ресурсы.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но регулярная практика английского постепенно накапливает уверенность, словарь и устойчивую привычку учиться.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15–20 минут
</a:t>
            </a:r>
            <a:endParaRPr lang="en-US" sz="4945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день дают заметный результат при систематичности.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на основе материала слайда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выбор, смысл и собственная траектория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соревноваться с модой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не обязана быть самой популярной или престижной. Ее ценность определяется тем, насколько она действительно важна лично тебе и соответствует твоим интересам.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осознанно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траектория строится там, где есть свобода выбора и готовность отвечать за него. Это помогает старшекласснику не следовать чужому сценарию автоматически.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Принимать трудности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серьезная цель требует терпения, повторения и умения выдерживать временные неудачи. Именно так формируется внутренний стержень и уверенность в собственном пути.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 через смысл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имеет личный смысл, учеба перестает быть набором формальностей. Она становится частью взросления, самоопределения и движения к будущей профессии.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говорить о будущем точнее, а мечта становится реальнее, когда превращается в цель и поддерживается ежедневными шагами, выбором и настойчивостью.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не отменяет усилий — она их направляет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2026-05-31T15:33:37Z</dcterms:created>
  <dcterms:modified xsi:type="dcterms:W3CDTF">2026-05-31T15:33:37Z</dcterms:modified>
</cp:coreProperties>
</file>