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растительные сообщества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— группы растений, живущих вместе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растительное сообщество?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сообщество — это совокупность разных видов растений, приспособленных к условиям среды. Каждый вид занимает место, взаимодействует и формирует уникальную систему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Господствующие виды определяют облик сообщества и доминируют численно, формируя характерный ландшафт.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включает виды растений различной высоты, образующих ярусность и сложную пространственную организацию.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— наличие множества видов, обеспечивающих устойчивость и баланс внутри сообщества.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изменениям проявляется в способности сообщества сохранять основные черты при изменении условий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растительного сообщества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растительных сообществ России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обширные хвойные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большую часть России, состоя из елей, сосен и лиственниц. Здесь преобладают холодные климатические условия с длинной зимой и коротким летом.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южных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открытыми пространствами с травянистой растительностью, адаптированной к засушливым условиям и чернозёмным почвам.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вдоль рек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часто встречаются в поймах рек и в местах с достаточной влажностью, здесь растут разнотравья и злаковые, обеспечивающие богатую пищевую базу для животных.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влажные территории с мхами и осоками, а пустыни — сухие места с редкой растительностью, каждой среде характерны свои специализированные виды.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факторы, включая температуру и осадки, определяют условия для роста тех или иных видов растений и структуру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характеристики, такие как плодородие и влажность, влияют на распределение видов: на бедных почвах растут хвойные леса, на богатых — лиственные.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регионах низкие температуры создают условия для мохово-лишайниковых сообществ, устойчивых к суровым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климата и почвы
</a:t>
            </a:r>
            <a:endParaRPr lang="en-US" sz="3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растений в разных сообществах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имеют наибольшее разнообразие видов, тогда как болота — минимальное, что отражает разнообразие среды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и разнообразные экосистемы, такие как леса, поддерживают больше видов, чем экстремальные или скудные территории.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Российской Федерации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983" y="1451264"/>
            <a:ext cx="462825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взаимосвязи в растительном сообществе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растений адаптированы к различной освещённости: тенелюбивые растут внизу ярусов, светолюбивые — на открытых местах.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потребности в влаге определяют расположение растений: осоки в сырых местах, ковыль — в сухих степных районах.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грибами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взаимовыгодное сотрудничество корней растений и грибов, улучшает поглощение питательных веществ и повышает устойчивость.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за ресурсы и вместе образуют пищевые цепи, обеспечивая круговорот веществ в экосистеме.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в лесном сообществе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Древесный ярус — верхняя граница леса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Ели, сосны и берёзы составляют древесный ярус, достигающий значительной высоты и формирующий основную крышу леса, защищая нижележащие слои.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Кустарниковый ярус — средний слой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Рябина, лещина и другие кустарники образуют средний ярус, обеспечивая защиту и пищу для многих животных и создавая среду для меньших трав.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Травянистый и моховой ярусы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 включают папоротники, лютики и мхи, заполняющие полог леса, регулируя влажность и участвуя в питании почвы.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— постепенная смена растительных сообществ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— луг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территория, покрытая злаками и травами, является исходной точкой для дальнейшего лесообразования.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стадия — заросли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молодые берёзы и сосны, которые постепенно захватывают пространство, изменяя среду и условия для новых видов.
</a:t>
            </a:r>
            <a:endParaRPr lang="en-US" sz="1649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стадия — зрелый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устойчивого леса с разнообразными возрастными группами и ярусами, обеспечивающим высокое видовое разнообразие.
</a:t>
            </a:r>
            <a:endParaRPr lang="en-US" sz="1735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304636"/>
            <a:ext cx="3709500" cy="1249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леса и степи по основным параметрам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господствующих видах, климате и почвенных условиях двух главных растительных сообществ России.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отличаются более влажным климатом и разнообразием видов, степи — адаптацией к засушливым условиям и более бедным почвам.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экологические издания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растительных сообществ
</a:t>
            </a:r>
            <a:endParaRPr lang="en-US" sz="2082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обеспечивает устойчивость сообществ к вредителям и резким изменениям окружающей среды, благодаря чему экосистемы сохраняют баланс и функции.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леса, состоящие из разных пород деревьев, реже страдают от массовых болезней, тогда как монокультуры сосен более уязвимы и подвержены поражению вредителями.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уменьшению площади природных ареалов, снижению биоразнообразия и нарушению экосистемных процессов.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степей меняет естественные экосистемы, уничтожая травянистую растительность и вызывая эрозию почв.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способствует потере уникальных водно-болотных экосистем, уменьшению видов растений и изменению гидрологического режима.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и воды химикатами негативно влияет на рост и развитие растений, снижая устойчивость сообществ и их продуктивность.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растительные сообщества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исчезновения видов растений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снижения видов важна роль охранных мероприятий, которые помогают стабилизировать утраты и предотвратить дальнейшее исчезновение.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столетие численность видов снизилась примерно на 15%, что указывает на необходимость активных мер для сохранения биологического разнообразия.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России, Министерство природных ресурсов РФ,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восстановление растительных сообществ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и Алтайский заповедники защищают особо ценные экосистемы, сохраняя редкие виды и поддерживая природные процессы.
</a:t>
            </a:r>
            <a:endParaRPr lang="en-US" sz="16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посадки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вырубок организуются посадки молодых растений, что помогает восстанавливать лесные экосистемы и улучшать условия обитания животных.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Агроэкологические методы в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экологичных технологий поддерживает биоразнообразие на фермерских землях и предупреждает деградацию почв.
</a:t>
            </a:r>
            <a:endParaRPr lang="en-US" sz="1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активно поглощают углекислый газ и выделяют кислород, что способствует поддержанию качества воздуха и снижению парникового эффекта.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регулируют влажность и температуру воздуха, создавая благоприятный микроклимат и препятствуя перегреву летом.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покровы замедляют эрозию почв и предотвращают наводнения, что стабилизирует ландшафты и водный баланс регионов.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растительных сообществ на климат и атмосферу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животных и растительных сообществ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источником пищи для зверей и птиц: белки питаются орехами и шишками в лесах, зайцы предпочитают травы степей.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укрытия и места для гнездования, обеспечивая животным защиту от хищников и неблагоприятных условий.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участвуют в опылении цветов, способствуя размножению растений и поддерживая здоровье сообществ.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разносят семена растений на значительные расстояния, способствуя расширению их ареалов и обновлению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уникальных растительных сообществ России
</a:t>
            </a:r>
            <a:endParaRPr lang="en-US" sz="2636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Байкальские леса и Камчатские субальпийские луга содержат множество эндемичных видов, встречающихся только в этих регионах. Их биоразнообразие обусловлено уникальными климатическими и географическими условиями.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Уссурийская тайга и Кандалакшские тундры представляют смешанные экосистемы с редкими растениями, которые успешно адаптировались к холодным и влажным условиям северных территорий.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обеспечивают кислород, необходимый для дыхания всех живых организмов, и являются источником древесины для хозяйственных нужд.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растений используется в пищу и медицине, обеспечивая человека витаминами, лекарственными веществами и натуральными продуктами.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очищают воздух от загрязнений и способствуют фильтрации воды, поддерживая экологическое равновесие и здоровье населения.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дарят рекреационные возможности, способствуют улучшению психического здоровья и поддерживают культурные традиции.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растительных сообществ для человека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помогают выявлять редкие и исчезающие виды для их охраны и сохранения природного разнообразия.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растительных сообществ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принципов функционирования сообществ способствует рациональному использованию природных ресурсов и предотвращению загрязнений.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растительных экосистем развивает экологическую культуру и поддерживает подготовку квалифицированных специалистов в области природопользования.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растительных сообществ для будущего
</a:t>
            </a:r>
            <a:endParaRPr lang="en-US" sz="2359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— фундамент жизни и природы. Сохранение их устойчивости и поддержание разнообразия гарантирует здоровую планету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2026-05-08T17:17:22Z</dcterms:created>
  <dcterms:modified xsi:type="dcterms:W3CDTF">2026-05-08T17:17:22Z</dcterms:modified>
</cp:coreProperties>
</file>