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законы сложения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находить общую сумму и считать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вокруг нас каждый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складываем покупки, очки, расстояния и время почти незаметно. В математике 5 класса это действие становится основой для работы с числами, выражениями и простыми задачами.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и сумма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складывают между собой, называются слагаемыми. Они показывают отдельные части, из которых нужно получить одно общее значение.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сложения называется суммой. В записи 7 + 3 = 10 числа 7 и 3 — слагаемые, а 10 — сумма.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важно помнить разрядный состав числа: единицы, десятки, сотни и другие разряды помогают правильно записывать и складывать числа.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вправо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сложение удобно представить как шаги вправо. Если от 4 сделать три шага, получится 7. Так видно, как к числу прибавляется количество.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такой способ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наглядно объясняет смысл сложения и помогает сравнивать числа. Он показывает, что сумма не меньше одного из слагаемых, если все числа неотрицательные.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на числовой прямой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можно менять местами без изменения суммы.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5 класс: свойства сложения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упрощает устный счёт: можно начинать с более удобного числа и быстрее получать результат.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«Сложение и законы сложения»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примеры удобнее считать по-разному
</a:t>
            </a:r>
            <a:endParaRPr lang="en-US" sz="23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примерах выгодно сначала увидеть пару, которая даёт круглое число: 10, 20, 30 или 70.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одно из слагаемых к круглому числу, тем проще и быстрее устный счёт.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Сочетательный закон сложения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складывают три и более числа, можно по-разному объединять их в группы. От этого сумма не меняется.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 + b) + c = a + (b + c) показывает, что важен не только порядок, но и удобное распределение слагаемых по скобкам.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выражение (2 + 5) + 8 и выражение 2 + (5 + 8) дают одинаковый результат. Закон особенно полезен в длинных вычислениях.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824" y="1384985"/>
            <a:ext cx="263398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398556"/>
            <a:ext cx="443582" cy="3942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нулём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остаётся тем же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числу прибавить 0, оно не изменится. Ноль обозначает отсутствие количества, поэтому сумма сохраняет исходное значение.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a + 0 = a и 0 + a = a помогает быстро понимать выражения. Она показывает, что добавления на самом деле не происходит.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рассуждений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полезно при проверке ответов. Если в вычислениях появляется ноль, можно сразу увидеть, что результат должен совпасть с исходным числом.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законы сложения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выбирать удобный способ вычисления и проверять результат.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двузначных чисел удобно работать по разрядам: сначала единицы, потом десятки. В примере 34 + 18 получается 12 единиц, из которых 2 записывают, а 1 десяток переносят дальше.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складывают десятки с учётом переноса: 3 десятка + 1 десяток + ещё 1 десяток = 5 десятков. В итоге получают 52, а законы сложения помогают выбрать удобный порядок вычислений.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двузначных чисел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складывают единицы, затем десятки и сотни, чтобы не потерять ни одного разряда и получить точный результат без лишних ошибок.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456 + 278 получается 6 + 8 = 14, поэтому 4 единицы записывают, а 1 десяток переносят в следующий разряд.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складывают десятки: 5 + 7 и добавляют перенесённый десяток, поэтому сумма разряда становится 13 десятков, то есть 130.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складывают сотни: 4 + 2 и учитывают перенос, получая 700. В итоге правильная сумма равна 734.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многозначных чисел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свойства сохраняют значение суммы, но делают вычисления короче, удобнее и менее трудными для устного счёта.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сложения, изучаемые в курсе математики 5 класса.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закон записывается, на каком примере работает и чем помогает при вычислениях.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законов сложения
</a:t>
            </a:r>
            <a:endParaRPr lang="en-US" sz="259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сложения в буквенных выражениях
</a:t>
            </a:r>
            <a:endParaRPr lang="en-US" sz="2371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Исходная запись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выражение записано без преобразований, например x + 3 + 5. В нём видны буквенное и числовые слагаемые, которые можно упорядочить удобнее.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Применение переместительного закона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слагаемые переставляют так, чтобы рядом оказались числа, которые легко сложить. Это упрощает устный счёт и дальнейшие преобразования.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Группировка чисел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числовые слагаемые объединяют в круглую сумму: 3 + 5 = 8. Получается более короткая и понятная запись.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вид выражения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выражение можно переписать как x + 8. Такие преобразования помогают работать с буквенными выражениями быстро и без потери смысла.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приёмы устного счёта по теме «Сложение. Законы сложения». Доли условные.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помогают считать быстрее
</a:t>
            </a:r>
            <a:endParaRPr lang="en-US" sz="249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пример часто можно решить несколькими способами, выбирая самый удобный для конкретных чисел.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помогает группировка чисел, но каждый приём полезен в своей ситуации и ускоряет вычисления по-своему.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сложения и вычитания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сумма и одно слагаемое, вычитание помогает найти другое. Так два действия проверяют друг друга и делают решение более надёжным.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равенстве 7 + 5 = 12 можно сразу проверить: 12 - 7 = 5 и 12 - 5 = 7. Ответы совпадают.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особенно полезна в задачах на неизвестное слагаемое. Она помогает не только находить ответ, но и быстро замечать ошибки в вычислениях.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пропуск разряда. Если не учитывать единицы, десятки или сотни отдельно, ответ получается неверным, хотя действия могут казаться правильными.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неправильный перенос десятка. Нужно помнить, что 10 единиц превращаются в 1 десяток, а не записываются в прежнем разряде.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слагаемое и сумму или не замечают ноль. Нужно помнить: ноль не изменяет число, а сумма — это результат сложения, а не одно из чисел.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столбиком важно выравнивать разряды. Если единицы, десятки и сотни стоят не по местам, даже простой пример может быть решён с ошибкой.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суммы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вычислении и проверке суммы в учебной задаче.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текстовых задачах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 школьном буфете
</a:t>
            </a:r>
            <a:pPr algn="l" indent="0" marL="0">
              <a:lnSpc>
                <a:spcPct val="90000"/>
              </a:lnSpc>
              <a:buNone/>
            </a:pPr>
            <a:r>
              <a:rPr lang="en-US" sz="3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купил булочку за 125 рублей и сок за 80 рублей. Чтобы узнать общую стоимость, он складывает обе суммы и получает 205 рублей. Такая задача показывает, как сложение помогает считать деньги в повседневной жизни.
</a:t>
            </a:r>
            <a:endParaRPr lang="en-US" sz="117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 библиотеки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пути до библиотеки составляет 340 метров, а вторая — 260 метров. Сложив расстояния, можно найти весь маршрут. В таких задачах важно не перепутать единицы измерения и записать ответ полностью, с указанием метров.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 тренировку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длилось 25 минут разминка, потом 40 минут игра и ещё 15 минут упражнения. Все части времени складывают, чтобы получить общую продолжительность. Подобные задачи учат понимать, что сумма может означать не только число, но и время.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текстовых задачах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подходящего закона сокращает запись, облегчает устный счёт и помогает быстрее находить удобные промежуточные суммы.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и примеры из курса математики 5 класса.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какой закон сложения полезен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ситуациях удобно использовать разные свойства сложения и какой результат они дают.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Сложение, которое работает везде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объединять числа, а его законы делают вычисления понятнее и короче. Эти правила пригодятся в задачах, выражениях и проверке ответов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2026-05-24T12:59:33Z</dcterms:created>
  <dcterms:modified xsi:type="dcterms:W3CDTF">2026-05-24T12:59:33Z</dcterms:modified>
</cp:coreProperties>
</file>