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моллюски: обзор и ключевые темы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— древний класс моллюсков с уникальными особенностями строения и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двустворчатых моллюсков в природе и жизни
</a:t>
            </a:r>
            <a:endParaRPr lang="en-US" sz="2252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широко распространены в морях и реках, играя важную роль в экосистемах как фильтраторы и пища. Люди используют их для питания, получения жемчуга и контроля качества воды.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Морфологическое строение двустворчатых моллюсков
</a:t>
            </a:r>
            <a:endParaRPr lang="en-US" sz="2395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головы и уникальное строение тела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двустворчатых нет головы и радулы, что отличает их от других моллюсков. Тело включает мантию, мускулистую ногу, раковину и жабры, обеспечивающие основные функции организма.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Двухстворчатая раковина с эластичной связкой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Раковина состоит из двух половинок – створок, соединённых гибкой связкой. Она защищает животное и позволяет закрываться при опасности, предотвращая высыхание и атаки хищников.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и мантия — важные органы для дыхания и защиты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обеспечивают газообмен и фильтрацию пищи, а мантия выделяет вещества для формирования раковины. Эти части тела имеют ключевое значение для выживания моллюска.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раковины двустворчатых моллюсков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Раковина состоит из трех слоёв: наружный роговой из конхиолина защищает от механических повреждений и среды.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слой призматический содержит минералы кальцит и арагонит, придавая твердость и прочность конструкции.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перламутровый слой покрывает внутренность раковины и может образовывать жемчуг при раздражении мантии.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двустворчатых: виды и механизмы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способ движения — использование мускулистой ноги для зарывания в грунт и передвижения по дну водоема.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виды, например гребешки, передвигаются реактивно, выбрасывая воду из мантийной полости для быстрого перемещения.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2939" y="1324125"/>
            <a:ext cx="511500" cy="4546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0739" y="2179071"/>
            <a:ext cx="495900" cy="49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0739" y="3054634"/>
            <a:ext cx="495900" cy="49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72726" y="3932084"/>
            <a:ext cx="371925" cy="495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двустворчатых и их ареалы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Включают устриц, гребешков, мидий, обитающих в солёных океанических и прибрежных водах.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Пресноводные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Перловицы и беззубки населяют реки, озёра и пруды, адаптируясь к разнообразным пресноводным условиям.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распространение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распространены по всему миру, но наибольшее разнообразие встречается в тропических и субтропических регионах.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занимают разные биотопы: илистые и песчаные донные участки, скалистые районы и растения водоёмов.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128587"/>
            <a:ext cx="3239400" cy="131005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размеры основных двустворчатых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наиболее распространённых видов двустворчатых моллюсков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варьируются в зависимости от вида и среды обитания, пресноводные обычно крупнее морских.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Музей зоологии МГУ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двустворчатых и их роль в экосистемах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фильтруют воду, поедая органические частицы и микроорганизмы, улучшая качество и прозрачность водоёмов.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моллюск способен профильтровать до 40 литров воды в сутки, способствуя экологическому балансу и предотвращению цветения водорослей.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двустворчатых моллюсков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от яйца до взрослой особи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9150" y="2575212"/>
            <a:ext cx="3296100" cy="20761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2744" y="2575212"/>
            <a:ext cx="3296100" cy="207615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Жемчуг: происхождение и значение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486275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жемчуга как защитная реакция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Жемчуг образуется, когда инородное тело попадает между мантией и раковиной, покрываясь слоями перламутра. Этот природный процесс защищает моллюска от раздражения.
</a:t>
            </a:r>
            <a:endParaRPr lang="en-US" sz="1033" dirty="0"/>
          </a:p>
        </p:txBody>
      </p:sp>
      <p:sp>
        <p:nvSpPr>
          <p:cNvPr id="10" name="Text 2"/>
          <p:cNvSpPr txBox="1"/>
          <p:nvPr/>
        </p:nvSpPr>
        <p:spPr>
          <a:xfrm>
            <a:off x="4869869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и промысловое значение жемчуга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производители культивированного жемчуга — Япония и Китай, где выращивают виды рода Pinctada. Жемчуг ценится в ювелирном деле и культуре многих стран.
</a:t>
            </a:r>
            <a:endParaRPr lang="en-US" sz="1095" dirty="0"/>
          </a:p>
        </p:txBody>
      </p:sp>
      <p:sp>
        <p:nvSpPr>
          <p:cNvPr id="11" name="Text 3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и распространение по типам водоёмов
</a:t>
            </a:r>
            <a:endParaRPr lang="en-US" sz="2386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зоны обладают наибольшим разнообразием моллюсков, что связано с тёплыми условиями и высокой продуктивностью экосистем.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видов сосредоточена в морских экосистемах, пресноводные виды значительно менее многочисленны.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Global Mollusc Database, 2023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разным условиям среды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раковины варьируется от плоской до выпуклой, что помогает моллюскам выживать в различных типах грунта — песчаном, илистом или скальном.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и прочность раковины отражают условия обитания: более толстая раковина характерна для областей с сильным волнением и хищниками.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покровов и раковины служит маскировкой, помогая моллюскам сливаться с окружением и избегать внимания хищников.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Биссусные нити утеряны или развиты у видов в зависимости от необходимости прикрепления к субстрату в песчаных или каменистых местах.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4941" y="1353189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пищевых цепях и значение в питании человека
</a:t>
            </a:r>
            <a:endParaRPr lang="en-US" sz="2302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67050" y="1665462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моллюски служат важным звеном фауны, обеспечивая пищу рыбам, морским птицам и млекопитающим, поддерживая устойчивость экосистем.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67050" y="3481350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человека мидии, устрицы и гребешки — востребованные деликатесы, богатые белком и микроэлементами, используемые в рационе многих народов.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двустворчатых для водоёмов
</a:t>
            </a:r>
            <a:endParaRPr lang="en-US" sz="229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Фильтруя воду, моллюски уменьшают количество вредных бактерий и органических веществ, улучшая качество среды обитания.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замедляют развитие эвтрофикации и цветения воды, что сохраняет биоразнообразие и здоровье водных экосистем.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мидий для очищения прудов и водоёмов является природным методом восстановления водного баланса и прозрачности.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2350" y="1353495"/>
            <a:ext cx="3776100" cy="31934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защиты от хищников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27600" y="1728103"/>
            <a:ext cx="14337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Крепкая и герметичная раковина — основная защита, позволяющая моллюскам надежно укрываться от врагов и неблагоприятных условий.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372475" y="1728104"/>
            <a:ext cx="14337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Вспомогательные приёмы включают выделение слизистых веществ для скольжения, быстрое закрывание створок и реактивные движения в гребешков при угрозе.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Мидии, устрицы и гребешки занимают ведущие позиции в аквакультуре и являются важным источником пищи и сырья для ювелирного дела.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90%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этой доли морских деликатесов приходится на двустворчатых моллюсков в мировой питании.
</a:t>
            </a:r>
            <a:endParaRPr lang="en-US" sz="1383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2023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5400" y="1150787"/>
            <a:ext cx="3246000" cy="13884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9600" y="1150810"/>
            <a:ext cx="3238500" cy="1388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антропогенного загрязнения на моллюсков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438800" y="2812946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металлы как главная угроза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металлы накапливаются в тканях моллюсков, вызывая нарушения обмена веществ и снижая популяции. Это отражается на всей водной цепи, угрожая биологическому равновесию в водоёмах.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29300" y="2812934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Пестициды и нефтепродукты в воде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загрязнители нарушают процесс фильтрации у моллюсков, приводя к ухудшению их здоровья и массовой гибели. Мониторинг состояния вод проводят с помощью биоиндикаторов — двустворчатых моллюсков.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виды двустворчатых: статус охраны
</a:t>
            </a:r>
            <a:endParaRPr lang="en-US" sz="2123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48287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 годы — начало мониторинга
</a:t>
            </a:r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Участились исследования по количеству видов из-за роста угроз от загрязнения и урбанизации водоёмов, впервые выделены охраняемые виды.
</a:t>
            </a:r>
            <a:endParaRPr lang="en-US" sz="814" dirty="0"/>
          </a:p>
        </p:txBody>
      </p:sp>
      <p:sp>
        <p:nvSpPr>
          <p:cNvPr id="10" name="Text 3"/>
          <p:cNvSpPr txBox="1"/>
          <p:nvPr/>
        </p:nvSpPr>
        <p:spPr>
          <a:xfrm>
            <a:off x="35406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 год — включение в Красную книгу РФ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20 видов двустворчатых официально признаны редкими и нуждающимися в охране, особое внимание уделяется объективному контролю и сохранению чистоты рек.
</a:t>
            </a:r>
            <a:endParaRPr lang="en-US" sz="810" dirty="0"/>
          </a:p>
        </p:txBody>
      </p:sp>
      <p:sp>
        <p:nvSpPr>
          <p:cNvPr id="11" name="Text 4"/>
          <p:cNvSpPr txBox="1"/>
          <p:nvPr/>
        </p:nvSpPr>
        <p:spPr>
          <a:xfrm>
            <a:off x="55984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2020-е годы — усилия по сохранению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Внедряются проекты по восстановлению численности моллюсков через создание заповедников и контроль за качеством воды в ключевых регионах их обитания.
</a:t>
            </a:r>
            <a:endParaRPr lang="en-US" sz="74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представители класса двустворчатых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Трикониелла — миниатюрный пресноводный моллюск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Размером около 1,5 мм, этот мельчайший двустворчатый живёт в чистых водах, демонстрируя уникальные адаптации к микросреде и выживание в ограниченных условиях.
</a:t>
            </a:r>
            <a:endParaRPr lang="en-US" sz="961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Гигантская тридакна — морской гигант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 до 200 кг и длина до 1,2 метра делают её крупнейшим среди двустворчатых. Тридакна играет важную роль в экосистемах коралловых рифов, фильтруя большие объёмы воды.
</a:t>
            </a:r>
            <a:endParaRPr lang="en-US" sz="981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Жемчужница европейская — индикатор чистоты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Обитает преимущественно в незагрязнённых пресных водах, чувствительна к изменениям среды, что делает её ценным объектом охраны и мониторинга качества водных ресурсов.
</a:t>
            </a:r>
            <a:endParaRPr lang="en-US" sz="96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двустворчатых в экологии и человеческой деятельности
</a:t>
            </a:r>
            <a:endParaRPr lang="en-US" sz="2906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моллюски — фундамент для поддержания здоровья водоёмов и биоразнообразия. Их защита и изучение необходимы для устойчивого природопользования и улучшения качества воды.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2026-05-08T21:29:31Z</dcterms:created>
  <dcterms:modified xsi:type="dcterms:W3CDTF">2026-05-08T21:29:31Z</dcterms:modified>
</cp:coreProperties>
</file>