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Окуджава: поэт, бард и человек своей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 о войне, памяти и достоинстве.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песни просты по языку, но говорят о верности, памяти, человечности и выборе. Поэтому Окуджава близок подросткам: он честно и без назидания рассказывает о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Окуджаву читают в школе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— рождение в Москве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родился 9 мая 1924 года в семье, где оба родителя были связаны с общественной жизнью.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 — тяжёлый перелом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затронули семью поэта и стали одним из самых болезненных событий его юности.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Тбилиси — годы взросления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Окуджавы прошли в Тбилиси; этот город позже остался в его памяти и творчестве.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фронтовой опыт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1942 году семнадцатилетний Окуджава добровольно ушёл на фронт и служил миномётчиком. Он видел войну изнутри, а не по книгам, поэтому его строки особенно правдивы.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ранение и тяжёлый солдатский быт навсегда вошли в его память. Отсюда в песнях и стихах — не пафос, а размышление о страхе, надежде и цене победы.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помог ему говорить о войне как о человеческом испытании. В его текстах важнее не победный лозунг, а сострадание, память и уважение к живым и погибшим.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Окуджава окончил Тбилисский университет и получил прочную гуманитарную основу для будущей работы.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Учительская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преподавал в Калужской области и видел повседневную жизнь обычных людей, о которой потом писал просто и точно.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журналистом научила его внимательно относиться к слову и передавать мысль без лишней торжественности.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1950-е годы начали появляться его стихи, в которых уже слышались личная интонация, мягкость и сдержанная сила.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Арбат в жизни и поэзии Окуджавы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ставшая памятью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Окуджавы Арбат был не просто московской улицей, а знаком дома и возвращения к себе. В его песнях этот образ соединяет молодость, дружбу и тихую радость узнавания. Поэтому Арбат у поэта запоминается как часть внутреннего мира человека.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говорит голосом поэта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Окуджавы Арбат оживает как место встреч, прогулок и воспоминаний. Здесь слышится дыхание старой Москвы, её уют и особая культура. Именно поэтому образ улицы легко представить: он сразу вызывает старый город, окна, фонари и неспешный шаг.
</a:t>
            </a:r>
            <a:endParaRPr lang="en-US" sz="8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как разговор по душам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исполнял стихи под гитару, и это делало его песни особенно близкими слушателю. Простая мелодия помогала услышать главное — живую человеческую интонацию.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пение было негромким и домашним, без эффектности и громких жестов. Именно такая сдержанность заставляла верить каждому слову и воспринимать песню как доверительный разговор.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у Окуджавы соединяла музыку, поэзию и личный опыт. Поэтому его выступления казались не сценическим номером, а искренней беседой о дружбе, надежде и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Окуджавы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у него всегда связана с личной памятью и человеческой ответственностью.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военной темы не отменяет лиричности: у Окуджавы история страны раскрывается через судьбу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тематике песен и стихов Булата Окуджавы; обобщение по школьному обзору творчества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Окуджавы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«Нам нужна одна победа» стало одной из самых узнаваемых песен о войне: в ней нет громких слов, но есть твёрдость, общая ответственность и память о трудном выборе.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«Пока земля ещё вертится» звучит как спокойное размышление о мире, добре и надежде. Именно поэтому строка легко запоминается и остаётся близкой разным поколениям.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«Грузинская песня» связана с личной интонацией, теплом воспоминаний и ощущением родной культуры. В ней слышится уважение к памяти семьи и страны.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«Ваше благородие, госпожа Удача» стало популярным благодаря кино и легко вошло в массовую культуру. Песня запомнилась сочетанием иронии, мягкой грусти и человеческого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Окуджавы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творчества поэта.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Окуджавы прошла через важнейшие события XX века, и каждый этап отражался в его творчестве.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Булате Окуджаве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96226"/>
            <a:ext cx="391500" cy="34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места Окуджавы в литературе XX века
</a:t>
            </a:r>
            <a:endParaRPr lang="en-US" sz="2373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голос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говорил о войне, памяти и любви негромко, без пафоса. Благодаря этому его стихи звучат как доверительный разговор с читателем, а не как торжественный лозунг.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текстов — живой человек со страхами, надеждами и ошибками. Поэт показывает, что сочувствие и доброта важнее громких слов и внешней бравады.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Окуджавы постоянно оказываются перед внутренним решением: как поступить честно, не потерять достоинство и остаться верным себе даже в трудные времена.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русской лирики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продолжает лучшие черты русской литературы: внимание к душе, памяти, совести и личной ответственности. Поэтому Окуджава остаётся узнаваемым и близким многим поколениям.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творческий путь Окуджавы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жизненный опыт постепенно превращался в стихи, песни, прозу и историческую литературу.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исторические романы Окуджавы
</a:t>
            </a:r>
            <a:endParaRPr lang="en-US" sz="2764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Окуджава показал, что его интересует не только песня, но и судьба человека в историческом времени. В романах он внимательно следит за сомнениями, страхами и внутренним выбором героев.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дилетантов», «Свидание с Бонапартом» и «Бедный Авросимов» помогают увидеть писателя как тонкого наблюдателя истории. Для него важнее всего не дата, а человеческая правда внутри события.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Окуджавы в кино и массовой культуре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Окуджавы начинают звучать в кино и становятся частью узнаваемого культурного языка эпохи. Их запоминают не только по мелодии, но и по интонации.
</a:t>
            </a:r>
            <a:endParaRPr lang="en-US" sz="1251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известность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песни входят в повседневную жизнь: их поют дома, в школе и на концертах. Так Окуджава становится частью памяти нескольких поколений.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помогает его текстам выйти за пределы литературного круга. Зрители слышат песни как продолжение сюжета, а темы чести, дружбы и испытаний становятся особенно заметными.
</a:t>
            </a:r>
            <a:endParaRPr lang="en-US" sz="1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его поэтики особенно ясно видны в каждом стихотворении.
</a:t>
            </a:r>
            <a:endParaRPr lang="en-US" sz="1885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строка, разговорная интонация и мягкая ирония делают его тексты простыми для восприятия и глубокими по смыслу одновременно.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поэзии Булата Окуджавы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Окуджаву запоминают читатели и слушатели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показывает, что имя Окуджавы связано не с одной ролью, а с несколькими сторонами его таланта и биографии.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ассоциации — песня и лирика; военный опыт и образ Арбата дополняют портрет человека, говорившего о жизни очень лично.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изучения творчества Окуджавы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награды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Окуджава получил Государственную премию СССР. Это стало важным знаком признания его вклада в поэзию, песенную культуру и прозу.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выходили в России и за рубежом, а песни переводились на другие языки. Значит, его интонация была понятна людям разных стран.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пришло не только к известному автору песен, но и к писателю, который сумел сохранить личный голос и уважение к читателю в литературе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3975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006888" y="1483351"/>
            <a:ext cx="299025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Окуджава остаётся близким современным школьникам
</a:t>
            </a:r>
            <a:endParaRPr lang="en-US" sz="2103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легко узнать дружбу, тревогу, надежду и верность. Эти чувства знакомы подросткам, поэтому тексты Окуджавы воспринимаются как честный разговор о жизни.
</a:t>
            </a:r>
            <a:endParaRPr lang="en-US" sz="1139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личную судьбу поэта школьники лучше понимают XX век: войну, репрессии, послевоенное время и цену человеческого достоинства. История становится ближе и понятнее.
</a:t>
            </a:r>
            <a:endParaRPr lang="en-US" sz="1113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пишет так, будто говорит с читателем напрямую, без сложных украшений. Простая речь делает смысл ясным, а настроение — очень искренним и доверительным.
</a:t>
            </a:r>
            <a:endParaRPr lang="en-US" sz="117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запоминаются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и короткие строки легко удерживаются в памяти. Поэтому произведения Окуджавы не только читают, но и поют, а это помогает им жить в культуре дольше.
</a:t>
            </a:r>
            <a:endParaRPr lang="en-US" sz="1114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со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учат видеть, что важные мысли могут быть сказаны тихо и без лишних слов. Для школьников это хороший пример того, как работает настоящая литература.
</a:t>
            </a:r>
            <a:endParaRPr lang="en-US" sz="10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1777"/>
            <a:ext cx="4392900" cy="24483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смыслы в творчестве Окуджавы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 предметные образы в его текстах связаны с памятью, характером человека и нравственным выбором.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Окуджавы образ почти всегда ведёт к смыслу: через привычные вещи он говорит о совести, памяти и достоинстве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песни и проза Булата Окуджавы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Окуджава: тихий голос, который помнят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оставил поэзию, песни и прозу, в которых простые слова помогают говорить о войне, памяти, дружбе и человеческом достоинстве. Именно поэтому его читают и сегодня.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2026-05-19T03:19:45Z</dcterms:created>
  <dcterms:modified xsi:type="dcterms:W3CDTF">2026-05-19T03:19:45Z</dcterms:modified>
</cp:coreProperties>
</file>