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Паустовский создал цикл «Мещёрская сторона»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родился из поездок, наблюдений природы и точных записей Паустовского в Мещёре.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Мещёра и почему она заинтересовала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Мещёра — лесной край Центральной России: сосны, реки, озёра и болота. Для Паустовского это была тишина для размышлений. В конце 1930-х он увидел здесь материал для очерков о природе, памяти и красоте обычного пейзажа.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274" y="1992620"/>
            <a:ext cx="297490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 лесным дорогам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приезжал в Мещёру не сразу «готовым», а постепенно собирая впечатления. Его влекли лесные дороги, по которым можно было медленно замечать перемены природы.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Речки и озёра как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речек и озёр он всматривался в воду, её цвет и спокойствие. Там появлялись точные детали, которые позже помогали сделать очерк живым и узнаваемым.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отмечал, как меняется лес: то светлеет небо и тянутся тропы, то тянет холодным туманом. Наблюдения за сезонами помогали собрать цельный «рисунок» края.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знающие 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природой всегда были местные жители: рыбаки, лесники, охотники. Их труд и привычки показывали Мещёру не только как картину, но и как место повседневной работы.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поездки и первые впечатления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создавались очерки цикла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строилась как цепочка: новые встречи с природой и людьми подсказывали, какие наблюдения стоит развить в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видно, что цикл не возник сразу: его «собирали» постепенно, опираясь на накапливаемые впечатления и уточняя детали по мере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последовательность этапов (конец 1930-х — позднее объединение в цикл, по описанию процесса создания).
</a:t>
            </a:r>
            <a:endParaRPr lang="en-US" sz="8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Туманы над водой: когда лес как будто дышит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Мещёре начинается не с громких событий, а с тумана, который прячет даль и делает воду мягкой. В таких картинах заметно главное: природа у Паустовского звучит и видится — как живой собеседник.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Сосновый бор и лесные тропы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Сосновый лес в очерках держит внимание своей тишиной и порядком: стволы, свет, редкие просветы. Каждая тропа будто ведёт дальше, а деревья не просто украшают пейзаж — они формируют настроение текста.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тропы и заросшие речки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здесь не пугает, а объясняет местность: по нему идут тропы, в нём отражается небо. Заросшая речка напоминает, что время течёт медленно, и потому наблюдения становятся особенно точными и внимательными.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Мещёры в очерках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наблюдения становились литературным текстом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собирал впечатления не по одному признаку: он запоминал запахи, звуки, цвет воды и поведение птиц. Такой «набор» позволял точнее передать настроение места.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выбирал из записей самые яркие подробности и соединял их в спокойные сцены. Важна была не выдумка, а тщательный отбор и ясная композиция очерка.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света в разное время суток помогала сделать текст объёмным. Читатель ощущал движение дня, потому что автор строил описание на реальных наблюдениях.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976" y="1835776"/>
            <a:ext cx="3867404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очерки цикла и их темы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— название очерка, главный смысл и ведущий образ природы или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очерк выделяет отдельный «угол» мира Мещёры, но все они связаны тишиной и вниманием к повседневности.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цикла по описанию его ключевых очерков.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войны мирная природа становилась особенно важной: она помогала удерживать в памяти спокойную жизнь и родные места. Описания Мещёры поддерживали душевное равновесие.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военные годы усилили значение цикла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Очерки звучали как напоминание о том, что красота вокруг не исчезает, даже когда тяжело. Чтение возвращало ощущение внутреннего порядка и смысла.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Мещёрские пейзажи приобретали дополнительную глубину: они становились частью личной и общей памяти. Такой взгляд учил беречь то, что дорого и тихо.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цикл воспринимался не только как рассказ о природе, но и как книга о сохранении мира — через внимание к малому и уважение к 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цикл очерков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работы: поездка → наблюдение → записи → отбор → очерки → объединение в цикл.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очерков Паустовского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цикла точный, спокойный и образный: короткие описания помогают не перегружать текст. Автор держит внимание читателя на важной детали и бережно её уточняет.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использует меткие сравнения и звуковые наблюдения, поэтому картина «оживает». Читатель слышит лес и видит воду так, будто рядом проходит дорога в Мещёре.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соединяются простота, лиричность и достоверность. Благодаря этому ощущается и реальная Мещёра, и настроение самого автора, переданное через его взгляд.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цикла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очерков — не «описание мест», а раскрытие того, как пейзаж помогает помнить, понимать людей и чувствовать ценность простых вещей.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диаграммы подчёркивает: природа задаёт общий тон, а память, труд и тишина раскрывают её человеческий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цикла (обобщение по структуре очерков; относительные доли условные).
</a:t>
            </a:r>
            <a:endParaRPr lang="en-US" sz="9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Рыбак у тихой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реки работа начинается с простых движений и привычных слов. Рыбак знает течение, выбирает место и прислушивается к тишине. Через его ожидание и осторожность пейзаж становится живым: вода «отвечает» звуками и светом.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и тропы как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проходит там, где тропа будто исчезает в траве и сырости. Он умеет различать следы, хранит порядок в лесу и бережёт правила, понятные местным. Его труд делает природу не декорацией, а настоящей средой жизни.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Охотничья прогулка и вечерняя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в очерках читается как спокойное движение по знакомому лесу. Открывается дорога, где туман стелется низко, а ветер меняет направление. Такие моменты связывают человека с местом: шаги, паузы и наблюдение становятся частью рассказа.
</a:t>
            </a:r>
            <a:endParaRPr lang="en-US" sz="854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Мещёры в очерках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тем складываются в цельную картину, где природа связывает память людей и смысл их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тематических акцентов цикла (по перечислению тем в учебно-методических материалах и описании содержания).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выделяются пять главных направлений внимания автора: природа, память, труд человека, тишина и красота обычной земли.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559" y="1835776"/>
            <a:ext cx="3867404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и публикации очерков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первых поездок к циклу показывает, как из заметок рождались самостоятельные тексты и затем — единая книга.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Постепенность работы важна: книга вырастает из наблюдений, а объединение делает общий образ Мещёры более цельным.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Поэтапное описание работы над циклом в учебных и справочных публикациях о Паустовском.
</a:t>
            </a:r>
            <a:endParaRPr lang="en-US" sz="9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1930-х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поездки в Мещёру дали будущим очеркам «опору на местность»: лесные дороги, водоёмы, деревенские впечатления.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1939–1940 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автор активно фиксировал наблюдения. В тексты попадали детали природы и повседневной жизни, которые трудно придумать «с нуля».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1940-х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очерки публиковались по мере готовности. Это позволяло читателям узнавать знакомые черты реального края.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объединение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тексты соединили общими мотивами. Так закрепился единый образ Мещёры как места с точными приметами и живыми людьми.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очерков с реальными местами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запоминается в очерках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переключается между видами, звуками и переменой света, читатель ощущает, что Мещёра «движется» вместе со временем.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приоритет наблюдений: зрительные и звуковые картины создают основную живость текста, остальные детали усиливают эффект присутствия.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группировка художественных деталей цикла (по описанию содержания очерков).
</a:t>
            </a:r>
            <a:endParaRPr lang="en-US" sz="8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очерк может быть самостоятельным, но в цикле он становится частью целого: повторяющиеся мотивы леса, воды и тишины связывают разные сюжеты в общую картину.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цикла держится один тон: спокойное внимание к мелочам. Благодаря этому читатель воспринимает изменения погоды и света как смысловые события, а не фон.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книге появляются не случайно. Их труд и привычки «подстраиваются» под природу, поэтому Мещёра остаётся местом жизни, а не только красивым пейзажем.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складывается из точных наблюдений и продуманной композиции. Так тихий край постепенно превращается в лирический рассказ о родине и внутреннем покое.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очерки читаются как единое целое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художественному образу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превращения впечатления в очерк (схема процесса).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749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0" y="2082714"/>
            <a:ext cx="517045" cy="4595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внимательного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показывает, как из маленьких деталей складывается большое впечатление. Ребёнок учится замечать подробности и связывать их с общим настроением текста.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учит смотреть на лес, воду и болота внимательно и без равнодушия. Красота в книге связана с ответственностью: природе нужно не только любоваться, но и понимать её.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труду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очерках действуют спокойно и уверенно, потому что знают местность. Через труд автор раскрывает характер края и помогает увидеть достоинство повседневной работы.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часть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Мещёра в книге остаётся не только пейзажем, но и воспоминанием. Читатель понимает, как сохраняются дорогие места и почему важно беречь их в памяти.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«Мещёрской стороны»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цикл: путь от поездок к слову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«Мещёрская сторона» выросла из личных поездок Паустовского, точных наблюдений и любви к тихой природе. История создания показывает постепенную работу над образами и композицией текста.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2026-05-13T00:53:17Z</dcterms:created>
  <dcterms:modified xsi:type="dcterms:W3CDTF">2026-05-13T00:53:17Z</dcterms:modified>
</cp:coreProperties>
</file>