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системе органического мира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биологическую принадлежность человека и его связь с природой.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биологической классификации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Аристотеля и Линнея до современных методов: как учёные определяют место человека среди живых организмов с помощью ДНК-анализа и филогенетики.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органического 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мир объединяет все живые существа на Земле — от простейших бактерий до сложных животных и растений, образующих уникальные экосистемы.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свою биологическую нишу и взаимодействует с другими организмами, создавая сложные пищевые сети и среды обитания.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живое вместе формирует биосферу — глобальную систему, обеспечивающую условия для поддержания жизни и эволюции на планете.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живых организмов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делит все организмы на пять царств: животные, растения, грибы, бактерии и протисты. Каждый из них выделяется уникальными признаками и жизненными формами.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Отнесение человека к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животных, отличающемуся способностью к активному движению, питанием органическими веществами и многоклеточным строением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царстве животных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типу Хордовые, характеризующемуся наличием позвоночника и центральной нервной системы.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 выделяется характеристикой рождения живых детёнышей и наличием молочных желёз для их вскармливания.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 включает человекообразных обезьян, обладающих развитым мозгом и сложным поведением.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Гоминиды и род Homo подчеркивают уникальные черты, такие как совершенный прямохождение и высокий уровень интеллекта.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ближайшие родственники — приматы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генетические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Геномы человека и шимпанзе совпадают более чем на 98%, что свидетельствует о недавнем общем предке. Эти данные подтверждаются молекулярными исследованиями и палеонтологическими находками.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сходство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Шимпанзе, гориллы и орангутаны демонстрируют сходные анатомические черты с человеком, включая выраженную мимику и социальное взаимодействие в группах.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человека и шимпанзе жил около 5–7 миллионов лет назад и послужил отправной точкой для диверсификации и развития уникальных признаков Homo sapiens.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геномов: человек и приматы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определённых генах связаны с развитием речи и когнитивных функций у человека.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сходство подтверждает эволюционное родство человека с крупными приматами.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Genetic Research Data, 2022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355922"/>
            <a:ext cx="4865100" cy="27545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Классификация: отряд приматов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приматов по ключевым признакам и средам обитания, подчёркивая общие черты этого отряда.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имеют общие анатомические черты, но адаптированы к разным экологическим нишам.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атлас, 2020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происхождение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приматов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вида, от которого произошли современные человекообразные обезьяны и человек, жил около 7 миллионов лет назад.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рода Homo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2,5 миллионов лет назад появились первые представители рода Homo с более развитыми мозгом и инструментарием.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австралопитеков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предки человека, освоившие прямохождение, жили примерно 4 миллиона лет назад в Африке.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сформировался около 300 тысяч лет назад, характеризуется сложным мышлением и культурой.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эволюции рода Homo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Обладали способностью к двуногости, жили в Африке, переходя к более совершенным формам поведения.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как «умелый человек», использовал простейшие каменные орудия для добычи пищи и защиты.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Распространился за пределы Африки, научился поддерживать огонь, изготавливал более сложные орудия.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 развитой речью, культурой, способностью к коллективному обучению и творчеству.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эволюции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видов Homo в истории эволюции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абстрактное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способен к сложным мыслям и планированию. Это проявляется в создании искусства, науки и философии, что нельзя встретить у других видов.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язык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развитый язык со словарём и грамматикой, позволяющий передавать сложные идеи и эмоции, обеспечивая кооперацию и обучение.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моторика рук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походка освобождает руки для создания инструментов и произведений искусства. Слаженная работа кисти и пальцев способствует точным и разнообразным действиям.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биосферы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активно участвует в круговоротах углерода, азота и воды, влияя на эти процессы своими действиями и изменяя природные циклы.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сказывается на климате, численности и разнообразии живых видов, вызывая значительные экологические изменения.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науки позволяют человеку создавать искусственные экосистемы, управлять средой обитания и контролировать биогеохимические процессы.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животные: различия и сходства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между человеком и животными: строение тела, физиология, базовые потребности и возможность испытывать эмоции.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человека включают развитую речь, сложную культуру, мораль и способность к абстрактному мышлению.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культура проявляется через искусство, науку, правовые системы и религии, что отсутствует в животном мире.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Самосознание и критическое мышление позволяют человеку анализировать своё окружение и принимать осознанные решения.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окружающая среда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приводит к вырубке лесов, загрязнению вод и воздуха, изменению климата и исчезновению многих видов живых организмов.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природы необходимы меры экологической грамотности и охраны окружающей среды, а также примеры успешного восстановления экосистем.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Земли и влияние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доминирование человека и домашних животных по массе среди млекопитающих, что отражает влияние человеческой деятельности.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связанные с ним виды существенно превышают по биомассе дикие млекопитающие, подчёркивая антропогенное воздействие.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Academy of Sciences, 2018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75693"/>
            <a:ext cx="4405200" cy="178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системы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системы организма человека, их функции и сходства с системами других млекопитающих.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систем человека близки к другим млекопитающим, что отражает единые биологические принципы.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генетика помогают выявлять родственные связи человека с другими видами, раскрывая эволюционные отношения.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ДНК и археологические раскопки дополняют знания о происхождении и развитии человеческих популяций.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антропологические исследования показывают взаимодействие человека с окружающей средой и его адаптацию.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в понимании места человека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учёные о месте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теория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предложил теорию естественного отбора, объясняющую развитие видов, включая Homo sapiens, и их приспособленность к среде.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 систематика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систему классификации, где человек впервые был включён в научную картину природы как живой организм среди животных.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Опарин и происхождение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Опарин разработал гипотезу о химическом происхождении жизни на Земле, что является ключевой основой понимания биологических процессов.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места человека в природе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неотъемлемая часть органического мира, обладающая уникальными свойствами. Осознание этого помогает бережно относиться к биосфере и поддерживать устойчивое развитие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2026-05-09T03:11:16Z</dcterms:created>
  <dcterms:modified xsi:type="dcterms:W3CDTF">2026-05-09T03:11:16Z</dcterms:modified>
</cp:coreProperties>
</file>