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рассказом о путешествии и культуре Норвегии глазами ребёнка.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рассказ «В Норвегию» по мотивам Роальда Даля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Роальд Даль — британский писатель с норвежскими корнями, чьи детские воспоминания легли в основу рассказа. Рассказ отражает особенности жизни и традиций XX века в двух странах.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Роальд Даль: автор и культурный контекст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рассказа «В Норвегию»
</a:t>
            </a:r>
            <a:endParaRPr lang="en-US" sz="2166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путешествия и морская переправа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героя отправляется из Англии и переправляется на пароме. Путешествие наполнено ожиданиями и новыми впечатлениями, создавая основу для дальнейшего знакомства с Норвегией.
</a:t>
            </a:r>
            <a:endParaRPr lang="en-US" sz="1038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родственниками и первые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прибытии герой встречается с родственниками, осознаёт различия в быте и традициях. Первые чувства восторга и удивления переплетаются с лёгким волнением.
</a:t>
            </a:r>
            <a:endParaRPr lang="en-US" sz="1085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Погружение в природу и национальные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исследует горы и фьорды, участвует в семейных праздниках и знакомится с культурой. Это открывает перед ним непознанный мир и новые ценности.
</a:t>
            </a:r>
            <a:endParaRPr lang="en-US" sz="108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писателя родом из Норвегии, что поддерживало тесную связь с родной страной и влияло на творческие взгляды автора.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летние поездки семьи Даля в Норвегию стали традицией, укрепляющей семейные отношения и знакомство с культурным наследием.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жизнью в Англии и природой Норвегии отразился в рассказе и помогает понять уникальность обеих культур.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корни Роальда Даля и традиции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Норвежская природа глазами героя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Фьорды и горные пейзажи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описаны величественные фьорды, узкие водные дороги и высокие горы, создающие впечатляющую атмосферу северной природы и вызывающие у героя восхищение.
</a:t>
            </a:r>
            <a:endParaRPr lang="en-US" sz="1178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летний свет и чистый воздух
</a:t>
            </a:r>
            <a:pPr algn="l" indent="0" marL="0">
              <a:lnSpc>
                <a:spcPct val="130039"/>
              </a:lnSpc>
              <a:buNone/>
            </a:pPr>
            <a:r>
              <a:rPr lang="en-US" sz="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уделено свету полярного лета — долгим солнечным дням, ярким краскам и свежему воздуху, которые герой ощущает как подарок природы.
</a:t>
            </a:r>
            <a:endParaRPr lang="en-US" sz="1207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запахи леса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отмечает необычные ароматы хвои и звуки птиц, что усиливает чувство погружения в живой мир норвежского ландшафта и вдохновляет на открытие нового.
</a:t>
            </a:r>
            <a:endParaRPr lang="en-US" sz="117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праздники сопровождаются традиционными блюдами, такими как рыба, картофель и свежие ягоды, с подчёркнуто домашним уютом и гостеприимством.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особенности: быт, еда, традиции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гостей включают вежливые приветствия, знакомство с традиционными ритуалами и уважительное отношение к каждому присутствующему.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национальной одежды и сельских развлечений даёт представление о повседневной жизни и культурном наследии норвежских жителей.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персонажами являются родители, рассказчик и его братья и сёстры, что отражает разнообразие семейных ролей и тесную связь между поколениями.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совместного труда, игр и бесед показывают сильные эмоциональные связи, поддерживающие дружелюбие и взаимопонимание внутри семьи.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семьи и отношения между героями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Предвкушение путешествия наполняет героя восторгом и ожиданием новых событий и впечатлений.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Волнение перед встречей с родственниками проявляется через смешанные чувства — радость и лёгкую неуверенность.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норвежской природой вызывает радость и вдохновение, расширяя горизонты восприятия мира.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Неопределённость новых ситуаций порождает страхи, которые герой постепенно преодолевает, демонстрируя внутренний рост.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Переживания героя: радость, страхи, открытия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показывает, что природа занимает центральное место, подчёркивая её важность для героя.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формируют устойчивое восприятие культурных и эмоциональных аспектов рассказа.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рассказа «В Норвегию», 2024 год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упоминаний ключевых тем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путешествие: переправа на пароме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от самого парома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наблюдают за внешним видом парома — большим и надёжным судном, которое становится для них символом перехода к новому этапу путешествия и приключения.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палубе и первые уроки моряка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занимаются играми на палубе, наблюдают за морской гладью и учатся справляться с качкой, что помогает им привыкнуть к новым условиям и укрепляет дух приключений.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дни герои проводят на хуторе, участвуя в уходе за животными и выполнении простых сельских обязанностей, что даёт им новое понимание трудовой жизни и близости к природе.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во дворе, работа в огороде и сбор урожая знакомят детей с ритмами деревенского быта и подчёркивают разницу с городской жизнью, насыщенной другими видами деятельности.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бытовые заботы, участие в семейных делах и взаимодействие с родственниками создают атмосферу единства и учат ответственности за дела и друг друга.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на хуторе: сельская жизнь в Норвегии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213389"/>
            <a:ext cx="3962400" cy="1264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отличия семейных традиций Великобритании и Норвегии, отражённые в рассказе и биографических материалах автора.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различий расширяет культурный кругозор, помогает понять влияние традиций на повседневную жизнь семей.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«В Норвегию»; биографический материал Роальда Даля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британские и норвежские традиции семьи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неизвестным проявляется в сомнениях и волнениях героя, что способствует его эмоциональному росту и самостоятельности.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 новыми обычаями и традициями стимулирует интерес и желание понять чужую культуру, расширяя личный опыт.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Тоска по дому выражена в размышлениях о привычной обстановке и близких, что подчёркивает чувство разлуки и важность семьи для героя.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Восторг от встреч с родственниками раскрывает тепло и радость общения, а также помогает героям почувствовать принадлежность к общему наследию.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эмоций и внутренние изменения героя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поддержка выступает основой доверия и помогает героям справляться с трудностями, укрепляя внутренние связи.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традициям подчёркивает важность сохранения культурного наследия и преемственности поколений.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культурных различий способствует воспитанию толерантности и готовности к межкультурному общению.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открытость служат фундаментом искренних отношений между героями и отражают этические нормы рассказа.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вопросы и ценности рассказа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образы и атмосфера рассказа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света и природы
</a:t>
            </a:r>
            <a:pPr algn="l" indent="0" marL="0">
              <a:lnSpc>
                <a:spcPct val="130039"/>
              </a:lnSpc>
              <a:buNone/>
            </a:pPr>
            <a:r>
              <a:rPr lang="en-US" sz="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солнечного света, отражающегося на воде и горных вершинах, создаёт живую картину норвежского пейзажа. Эти визуальные детали погружают читателя в атмосферу местности и усиливают эмоциональное восприятие.
</a:t>
            </a:r>
            <a:endParaRPr lang="en-US" sz="1256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быта и национальной одежды
</a:t>
            </a:r>
            <a:pPr algn="l" indent="0" marL="0">
              <a:lnSpc>
                <a:spcPct val="130039"/>
              </a:lnSpc>
              <a:buNone/>
            </a:pPr>
            <a:r>
              <a:rPr lang="en-US" sz="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мастерски передаёт особенности норвежской одежды и бытовой обстановки, включая ткани, узоры и предметы домашнего обихода. Это помогает ощутить уникальность культурного контекста и исторический колорит.
</a:t>
            </a:r>
            <a:endParaRPr lang="en-US" sz="129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помогает герою осознать свои корни и укрепить связь с семейными традициями, расширяя понимание собственной идентичности.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проживания в другой культуре формирует уверенность и самостоятельность, поддерживая процесс взросления и развития личности.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природой и обычаями стимулирует внутренний рост и желание открывать новые горизонты в жизни и познании.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поездки в Норвегию на личность героя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событий: от Англии до возвращения домой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путешествия и изменения в героях согласно рассказу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сталкиваются с традиционными норвежскими блюдами, такими как рыба и икра, что вызывает у них удивление и способствует расширению вкусовых предпочтений и культурного кругозора.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и одежды родственников вызывают у детей любопытство и недоумение, однако эти переживания объединяют семью и формируют уважение к культурному многообразию.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различия и реакции героев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развивают у подростков любознательность и интерес к новому, способствуют познанию других культур и расширяют кругозор.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путешествий для подростков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проживания в разных условиях учит гибкости мышления и помогает адаптироваться к переменам в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другими традициями формирует толерантность и самостоятельность, что важно для личностного роста и социального развития.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стимулирует уважение к своим корням и культурам других народов, поощряет открытость к новым впечатлениям и подталкивает к обсуждению прочитанного для лучшего понимания себя и мира.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выводы рассказа «В Норвегию» для подростков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2026-05-07T16:18:58Z</dcterms:created>
  <dcterms:modified xsi:type="dcterms:W3CDTF">2026-05-07T16:18:58Z</dcterms:modified>
</cp:coreProperties>
</file>