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any: маленькие слова для 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немногочисленном и неизвестном количестве по-английски.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часто встречаются в обычной речи. Они помогают быстро сказать, что что-то есть, чего-то нет или что ответ пока неизвестен. Без них английские фразы звучали бы длиннее и менее живо.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так важны?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неопределённое количество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точное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не называют количество точно. Они нужны, когда важно сказать лишь, что предметов немного, много или просто неясно сколько именно.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 — какие-нибудь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помогает спросить о любых предметах или показать, что ответ неизвестен. В отрицании оно также может означать, что ничего нет совсем.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 — немного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передаёт значение «немного» или «несколько». Это удобное слово, когда предметы или еда есть, но считать их поштучно не нужно.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фразу короче и понятнее. Вместо длинного объяснения можно быстро сказать, есть что-то или нет, и перейти к делу.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в утвердительных предложениях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есть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обычно ставят в утвердительных предложениях, если предметы, еда или вода уже есть. Слово помогает спокойно сообщить о наличии нескольких вещей.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have some apples. We need some water. There are some pencils on the desk. Всё звучит просто, как в школьном разговоре.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фраз хорошо подходят яблоки, стакан воды и несколько карандашей. На картинке они сразу показывают: предметы уже находятся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вопросах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часто появляется в вопросах, когда мы ещё не знаем ответ. Оно помогает спросить вежливо и спокойно, не торопя собеседника.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any pencils? Is there any juice? Are there any books on the shelf? Такие вопросы звучат естественно и очень понятно.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any вопрос не выглядит строгим. Он как бы говорит: «Если есть, скажи, пожалуйста». Это удобно в школе и дома.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о наличии чего-то, any помогает начать разговор мягко. Так вопрос звучит дружелюбно, а не как проверка у доски.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отрицательных предложениях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ничего нет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not any показывает отсутствие предметов, еды, людей или других вещей. Такое употребление помогает сказать, что чего-то совсем нет.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have any cookies. There isn’t any milk. We didn’t see any birds. Во всех примерах any подчёркивает, что предметов не осталось.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словом отрицание звучит просто и понятно. Оно хорошо подходит, когда нужно честно сообщить: ничего подходящего сейчас нет.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some или any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для самых частых случаев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с some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звучит в вежливых просьбах, когда мы просим не много, а чуть-чуть. Так фраза становится доброй, спокойной и очень воспитанной.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Can I have some water? Could I get some help? Would you like some tea? Эти фразы легко запомнить и приятно произносить.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some помогает говорить мягко, без давления. Слово словно подсказывает: «Пожалуйста, если можно, совсем немного».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с исчисляемыми словами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 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исчисляемыми существительными some и any чаще стоят перед множественным числом. Поэтому говорят some pencils, any chairs, some friends, any dogs.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 — не сюда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предмете, такие формы обычно не подходят. В школьной практике важно помнить про множественное число: one pencil, but some pencils.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 — сначала посмотреть, можно ли посчитать предметы. Если да, и их несколько, some или any часто ставятся перед словом во множественном числе.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с неисчисляемыми словами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не считают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подходят и для слов, которые нельзя посчитать по одному. К ним относятся milk, bread, sugar и rice — их берут частями.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some milk, some bread, any sugar, any rice. Такие фразы помогают говорить о еде и напитках без точного счёта.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Часть, а не штуки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не цифра, а само наличие вещества, some и any очень полезны. Они помогают сказать: что-то есть, но сколько именно — не важно.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разницу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тарелка — значит some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полная тарелка яблок, и сразу хочется сказать: some. Это слово помогает показать, что предметы уже есть. Когда что-то лежит перед глазами, английский язык любит именно такую подсказку.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вопросительный знак — значит any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пустой чашкой появляется вопросительный знак, и в голове звучит any. Здесь мы спрашиваем, есть ли что-нибудь, или говорим, что ничего нет. Так слово становится удобным помощником для вопросов и отрицаний.
</a:t>
            </a:r>
            <a:endParaRPr lang="en-US" sz="8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1244" y="1483351"/>
            <a:ext cx="249187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значении «любой»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ограничения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может означать, что подойдёт любой предмет из нескольких. В предложении Choose any book слово не спрашивает и не отрицает, а просто разрешает выбрать свободно.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Take any seat, смысл очень простой: садись на любое свободное место. Здесь any помогает показать отсутствие строгого выбора и звучит дружелюбно и спокойно.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каждому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Any child can join any подчёркивает, что правило действует для всех детей. Слово показывает открытость и не связано ни с вопросом, ни с отрицанием.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в вопросе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Do you have some pens? Но в обычном вопросе лучше any, потому что ответ ещё неизвестен. Так фраза звучит естественнее и по-английски правильно.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пишут any book вместо any books. Когда существительное исчисляемое и предметов больше одного, обычно нужна форма множественного числа. Это маленькая, но важная деталь.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ответах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some и any тоже легко перепутать. Если ответ положительный, часто звучит some. Если ответ отрицательный, обычно подходит any, потому что оно поддерживает слово not.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перед выбором слова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Мини-схема по самым частым случаям употребления some и any в учебных фразах.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 коротких ответах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короткий и дружелюбный, можно сказать Yes, I have some. Слово some помогает не повторять весь предмет и делает ответ естественным и лёгким.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чего-то нет, удобно отвечать: No, I don’t have any. Здесь any хорошо работает вместе с not и ясно показывает отсутствие предмета или 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людей и 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говорить: Yes, there are some. Или: No, there aren’t any. Такие ответы подходят и для людей, и для вещей, если нужно сказать коротко и понятно.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экономят время и звучат по-настоящему. Вместо длинного повторения всего предложения достаточно одного маленького слова-подсказки, и смысл остаётся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971" y="1412250"/>
            <a:ext cx="2328059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771" y="1412250"/>
            <a:ext cx="2328059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 уроками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лежат some homework и some crayons, поэтому он выглядит как настоящий школьный помощник. Рядом мама спрашивает about any mistakes, чтобы проверить тетрадь. Всё просто: что уже есть, о том говорим some.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после звонка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стоят pencils, а учитель спрашивает: Are there any questions? Если вопросы есть, их можно задать сразу. Если нет, тоже хорошо — тогда в классе остаётся спокойная рабочая тишина.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 на перемене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коробке лежат some snacks, и друзья рады поделиться. Если кто-то спрашивает, есть ли any more, ответ помогает понять, хватит ли угощения всем. Так слова some и any живут даже на перемене.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 школьной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534" y="1571326"/>
            <a:ext cx="274106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готовые фразы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еда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some water и some bread легко запомнить вместе с картинкой завтрака. Они часто встречаются в просьбах, списках покупок и простых разговорах за столом.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some friends, any help и any questions полезны в школе и дома. Они помогают быстро говорить о людях, поддержке и вопросах без длинных объяснений.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возможность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some time показывает, что нужен небольшой запас времени. А any idea часто появляется, когда кто-то ищет решение и ждёт хоть одну подходящую мысль.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any homework, some time и some water встречаются очень часто в заданиях и разговорах. Их удобно учить как готовые кусочки, будто маленькие кирпичики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помогают быстро выбрать нужное слово: утверждение, вопрос и отрицание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тройка работает почти всегда и помогает не теряться в начале изучения темы.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учебной схемы для some и any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1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some juice. Здесь говорится о том, что сок уже есть. Слово some помогает показать наличие предмета без точного количества.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83927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any juice? Вопрос звучит нейтрально, потому что ответ пока неизвестен. Any подходит, когда мы просто уточняем, есть ли что-то.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37699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have any juice. Слово any вместе с not подчёркивает отсутствие сока. Фраза становится короткой, ясной и очень удобной.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83927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any color. Здесь any означает «любой». Это не вопрос и не отрицание, а разрешение выбрать свободно и без ограничений.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37699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some stars. Are there any stars? Первый пример говорит, что звёзды есть. Второй — спрашивает, есть ли они вообще.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 some и any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помогает сказать, что что-то есть, а any — спросить, отрицать или выбрать «любой». Если держать в голове эти три ситуации, английские фразы будут складываться легко и без путаницы.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2026-05-30T07:11:35Z</dcterms:created>
  <dcterms:modified xsi:type="dcterms:W3CDTF">2026-05-30T07:11:35Z</dcterms:modified>
</cp:coreProperties>
</file>