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 и эпоха эллинизма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Александра изменили мир от Балкан до Индии.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Македония перед великим походом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Македония усилилась при Филиппе II, а разобщённые греческие полисы не смогли объединиться против неё. Победа при Херонее открыла путь к македонскому господству и будущим завоеваниям Александра.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становится царем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большой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поход стал поворотным моментом: от него зависели судьбы многих народов, а успехи Александра вскоре сделали его имя известным далеко за пределами Греции.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правитель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336 году до н. э. после гибели Филиппа II двадцатилетний Александр занял македонский престол и сразу столкнулся с сомнениями в своей власти.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сопротивления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царь быстро подавил выступления в Греции и на Балканах, показав, что намерен продолжать политику укрепления Македонии и не допустит распада подчинённых земель.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походу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Закрепив власть дома, Александр начал собирать силы для войны с Персидским царством, самым могущественным государством Передней Азии того времени.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складывалась держава Александра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событий от прихода к власти до создания огромной державы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победы Александра Македонского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победа приближала распад Персидской державы и расширяла власть Александра на Востоке.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последовательный рост могущества после трёх решающих сражений.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учебному материалу презентации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 Гавгамелах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Решающее столкновение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331 году до н. э. Александр встретился с войском Дария III в битве, которая стала решающей для судьбы Персидской державы и его дальнейших побед.
</a:t>
            </a:r>
            <a:endParaRPr lang="en-US" sz="899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гетайров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гетайров быстро обходила врага и наносила точный удар в нужный момент, превращая успех в решающую победу македонян.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дорога на 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Гавгамел без серьёзного сопротивления были взяты Вавилон, Сузы и Персеполь, а власть персидского царя фактически рухнула.
</a:t>
            </a:r>
            <a:endParaRPr lang="en-US" sz="899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 фаланги
</a:t>
            </a:r>
            <a:pPr algn="l" indent="0" marL="0">
              <a:lnSpc>
                <a:spcPct val="115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Македонская фаланга удерживала натиск противника длинными копьями, не позволяя персам прорвать центр и создавая прочную линию обороны на поле боя.
</a:t>
            </a:r>
            <a:endParaRPr lang="en-US" sz="8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освобождён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 Александра встретили как освободителя от персидской власти. Это укрепило его авторитет среди местного населения и позволило спокойно закрепиться в стране.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331 год до н. э.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Средиземного моря Александр основал новый город — Александрию. Выбор места был удачным: рядом находились морские пути, торговые связи и удобная гавань.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центр мира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Александрия превратилась в крупный порт, торговый узел и один из главных центров науки в эллинистическом мире.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и основание Александрии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 Среднюю Азию и Индию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329 по 326 год до н. э. армия Александра воевала в Бактрии и Согдиане, где приходилось вести долгие бои на огромных расстояниях и в непривычных условиях.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местных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землях македонянам пришлось сталкиваться с упорным сопротивлением. Завоевание шло медленно, потому что местные жители хорошо знали местность и не сдавались без борьбы.
</a:t>
            </a:r>
            <a:endParaRPr lang="en-US" sz="1219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Александр продвинулся в северо-западную Индию, где его войску пришлось переносить жаркий климат, нехватку сил и постоянную усталость.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у Гифасиса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реки Гифасис воины отказались идти дальше на восток. Армии было слишком тяжело, и Александр был вынужден прекратить поход.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7997"/>
            <a:ext cx="4332300" cy="1713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македонской армии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Александра сочетала разные виды войск, и каждая часть выполняла свою задачу в бою.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обеспечивало сочетание плотной пехоты, подвижной конницы и средств для штурма городов.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учебному материалу презентации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094" y="1845684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7337" y="3527269"/>
            <a:ext cx="290925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70499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Александра считали великим полководцем
</a:t>
            </a:r>
            <a:endParaRPr lang="en-US" sz="2385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решения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умел быстро выбирать направление удара и менять план прямо во время похода. Такая гибкость помогала ему перехватывать инициативу и использовать ошибки противника.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 бою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часто находился рядом с воинами и лично участвовал в сражениях. Это укрепляло доверие армии и делало его примером для подчинённых.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выбирать место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Полководец находил слабые стороны врага и бил туда, где противник был менее защищён. Он соединял строгую дисциплину с новыми приёмами войны.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земель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основывал города и оставлял в них гарнизоны. Так он не только завоёвывал территории, но и создавал опорные пункты для управления огромной державой.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произошло после смерти Александра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единого наследника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умер в Вавилоне в 323 году до н. э., и его огромная держава осталась без взрослого правителя, способного сразу удержать власть над всеми землями.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697013" y="2338334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державы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сохранялось лишь формальное единство, но затем власть перешла к отдельным военачальникам. Так империя распалась на несколько царств, которые уже не подчинялись одному центру.
</a:t>
            </a:r>
            <a:endParaRPr lang="en-US" sz="929" dirty="0"/>
          </a:p>
        </p:txBody>
      </p:sp>
      <p:sp>
        <p:nvSpPr>
          <p:cNvPr id="10" name="Text 4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полководцев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соратники Александра начали спорить за области и войска. Их соперничество быстро превратилось в войны, потому что каждый хотел получить как можно больше земель и богатства.
</a:t>
            </a:r>
            <a:endParaRPr lang="en-US" sz="9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державы Александра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 смерти Александра единая держава постепенно разделилась между его полководцами и превратилась в несколько эллинистических царств.
</a:t>
            </a:r>
            <a:endParaRPr lang="en-US" sz="1024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эллинизм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707350" y="2038238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Эллинизм начался после завоеваний Александра Македонского. Именно тогда греческий мир вышел далеко за пределы самой Греции и стал влиять на огромные пространства Азии и Египта.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11718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общения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торговле, управлении и повседневной жизни всё шире использовали греческий язык койне. Он помогал людям разных стран понимать друг друга в городах и на рынках.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30121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эллинистических городах греческие, египетские, персидские и местные традиции не исчезали, а переплетались. Поэтому культура эпохи стала яркой, разнообразной и очень непохожей на прежнюю.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берегов Средиземного моря выросла Александрия, ставшая одним из самых оживлённых портов эллинистического мира. Сюда прибывали купцы, моряки и учёные, а широкие улицы связывали гавань с рынками, храмами и дворцами.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 — город у моря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прославилась не только торговлей, но и наукой. Здесь работали библиотека и научные школы, а городская планировка с прямыми улицами и общественными зданиями показывала стремление к порядку и величию.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знаний и порядка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эллинистического мира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менялось в эпоху эллинизма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играл общий язык общения, но не менее важными стали новые города и центры науки, где идеи быстро распространялись между разными народами.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эллинизм был прежде всего эпохой культурного сближения: язык, города и знания изменили жизнь сильнее всего.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«Создание державы Александра Македонского. Эпоха эллинизма»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знания в эллинистическую эпоху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разных стран могли работать рядом и обмениваться идеями. Поэтому наука в эллинистическом мире развивалась быстрее, чем в более ранние эпохи, когда знания были разобщены.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 Александрии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создал труд по геометрии, который долго оставался основой школьного обучения. Его работа помогла упорядочить знания и сделать математику более понятной для учеников и учёных.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Эратосфен с помощью наблюдений и расчётов довольно точно определил размеры Земли. Это показало, что учёные эллинистической эпохи умели соединять теорию с точным исследованием.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 музеи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эллинистических городах библиотеки и музеи стали настоящими центрами науки. Там хранили книги, записывали наблюдения и передавали знания следующим поколениям учёных.
</a:t>
            </a:r>
            <a:endParaRPr lang="en-US" sz="10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эллинистические государства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державы Александра на её месте возникли сильные царства с разными столицами и особенностями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бывшая держава Александра не сохранилась единым государством, а превратилась в несколько крупных центров силы.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эллинистического мира после 323 года до н. э.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завоеваний для Востока и Запада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стала активнее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походов Александра усилились связи между Востоком и Средиземноморьем. Купцы быстрее перемещали товары, а города на торговых путях получили большее значение.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языка и денег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язык и монеты стали привычными во многих землях. Это облегчало обмен, управление и общение между людьми разных народов, но не отменяло различий между ними.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войны и 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распада державы усилились конфликты между новыми царствами. Войны, налоги и переселения затронули множество людей, особенно в завоёванных областях.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Эллинизм стал временем обмена обычаями, знаниями и художественными формами. При этом местное население не получило равных прав с завоевателями, поэтому перемены были неодинаковыми для всех.
</a:t>
            </a:r>
            <a:endParaRPr lang="en-US" sz="10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Александра Македонского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походы изменили карту Восточного Средиземноморья и создали условия для появления эллинистических царств, где греческие традиции получили новое распространение.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долговечными оказались культурные и городские изменения: они пережили самого завоевателя и повлияли на многие поколения.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урока «Александр Македонский и эпоха эллинизма»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наследие Александра и эллинизма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создал огромную державу, а после её распада возник эллинистический мир, где греческая культура, города и знания соединились с традициями Востока и изменили историю на века.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2026-06-01T00:36:17Z</dcterms:created>
  <dcterms:modified xsi:type="dcterms:W3CDTF">2026-06-01T00:36:17Z</dcterms:modified>
</cp:coreProperties>
</file>