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киномузыки: как музыка помогает увидеть характер, настроение и действие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кадр живым, понятным и запоминающимся.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сопровождения к языку фильма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в кино лишь помогала слышать то, что не мог показать немой экран. Потом она стала частью сюжета: подчёркивать характеры, вести действие и создавать особый художественный образ.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как музыкальный знак героя или события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— это короткая тема, которая сразу связывается у зрителя с конкретным героем, местом или важной идеей фильма.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повторяется в разных эпизодах, но может меняться: звучать тише или громче, быстрее или медленнее, в разных регистрах и на разных инструментах.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лейтмотиву музыка помогает узнавать персонажа без слов и делает историю более цельной и понятной.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часто передают мажор, уверенный ритм и широкая мелодия. Такое звучание создаёт ощущение силы, движения вперёд и внутренней уверенности.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музыкальных образа: герой, опасность, надежда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опасности и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выражают низкие звуки, резкие акценты и напряжённые ритмы. Надежда, наоборот, слышится в мягкой мелодии, светлом тембре и спокойном движении.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инструмент может звучать по-разному, если изменить темп, регистр или способ исполнения.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чаще всего создают кинообраз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образ строится на сочетании нескольких групп инструментов, а не на одном звучании.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функциям инструментов в киномузыке; без привязки к одному источнику.
</a:t>
            </a:r>
            <a:endParaRPr lang="en-US" sz="6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композитора есть свой звуковой почерк, который легко почувствовать уже по нескольким тактам.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кино и их узнаваемые музыкальные образы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композитора узнаётся по любимым тембрам, ритмам и способу вести мелодию.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саундтреки Джона Уильямса, Эннио Морриконе, Нино Роты и Ханса Циммера.
</a:t>
            </a:r>
            <a:endParaRPr lang="en-US" sz="6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сцена — разное впечатление в зависимости от музыки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 светлый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звучит быстро, высоко и ярко, даже обычный кадр может показаться весёлым, лёгким или волнующим. Зритель чувствует движение и ждёт продолжения.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и тревожный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темп, минор и низкие звуки меняют тот же кадр на страшный или грустный. Музыка усиливает напряжение и заставляет внимательнее следить за происходящим.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мощные аккорды, широкое звучание и паузы, сцена кажется важной и значительной. Такой приём часто используют в моментах победы, открытия или признания.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музыкальный образ в кино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композитора и режиссёра над музыкой к сцене.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 электроника в киномузыке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создаёт ощущение пространства, силы и большого события. Его звучание особенно подходит для приключений, сказок и историй о смелых героях.
</a:t>
            </a:r>
            <a:endParaRPr lang="en-US" sz="98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звуки помогают показать будущее, космос, технику и тайну. Они добавляют музыке необычный оттенок и делают атмосферу более современной или напряжённой.
</a:t>
            </a:r>
            <a:endParaRPr lang="en-US" sz="965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эмоции влияют не только мелодия и лад, но и то, насколько плотно звучит музыка и как часто в ней возникают паузы.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признаки вызывают разные эмоции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эмоции меняют темп, регистр и динамика: они сразу подсказывают, будет ли сцена светлой, тревожной или торжественной.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выразительным средствам киномузыки; схема носит учебный характер.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жанр фильма влияет на звучание музыки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приключенческих фильмах музыка обычно движется быстро, звучит уверенно и поддерживает чувство дороги, победы и риска; для этого подходят маршевые ритмы и широкие мелодии.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мелодрамах важнее мягкость и плавность: струнные инструменты, спокойный темп и тихая динамика помогают передать чувства героев, раздумье и близость между персонажами.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фантастике, мультфильмах и историях о будущем композитор выбирает необычные тембры, электронные звуки и яркие ритмы, чтобы музыка сразу создавалась вместе с миром фильма.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саундтрек помогает узнавать жанр и настроение фильма.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фильмы и их музыкальные образы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фильмах повторяются узнаваемые сочетания тембра и образа: волшебство, героизм и приключение звучат по-разному, но одинаково ясно для зрителя.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саундтреки популярных фильмов.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часть музыкального образа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фильме может быть не менее выразительной, чем музыка: она заставляет зрителя ждать продолжения, прислушиваться к словам и замечать детали кадра.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напряжённых сценах тишина делает момент серьёзнее, потому что внимание сосредотачивается на дыхании, шагах, взглядах и других звуках самой сцены.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отсутствие музыки подчёркивает важную реплику или поворот сюжета лучше громкого сопровождения, и потому тишина тоже становится частью художественного образа.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обычно работают вместе: один и тот же кадр меняется, если изменить хотя бы тембр или ритм.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складывается музыкальный образ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создаётся не одним признаком, а сочетанием нескольких средств, поэтому даже короткая тема может звучать очень по-разному.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 выразительности в киномузыке; учебные материалы по музыке.
</a:t>
            </a:r>
            <a:endParaRPr lang="en-US" sz="6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и историческая атмосфера в кино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колорит в нескольких звуках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Балалайка, протяжная песенная интонация и размеренный ритм сразу напоминают о народной традиции. Такая музыка помогает зрителю почувствовать связь с определённой страной, её характером и историческим временем, даже если на экране нет прямых пояснений.
</a:t>
            </a:r>
            <a:endParaRPr lang="en-US" sz="85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Шотландский или ирландский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Волынка и повторяющийся танцевальный рисунок создают образ старинных праздников, ветра и открытых пространств. Благодаря этим звучаниям сцена воспринимается как часть другой культуры, а фильм получает узнаваемую атмосферу прошлого.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страны и древние 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барабаны, фольклорные напевы и необычные ритмы часто используют, когда нужно показать путешествие, древний мир или сказочную землю. Такие звуки делают картину ярче и помогают увидеть историю как часть большой культуры.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киномузыка запоминается надолго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выразительная тема легко остаётся в памяти, особенно если она несколько раз повторяется в важных сценах и связана с ярким героем или событием.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звучит в момент победы, тайны, встречи или прощания, она начинает напоминать именно об этом эпизоде и вызывает те же чувства.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знакомый саундтрек часто узнают уже после нескольких нот: музыка и кадр запоминаются вместе и надолго сохраняются в памяти зрителя.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темы героя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замысла рождается узнаваемая музыкальная тема персонажа.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сюжетом меняются плотность звучания и количество ударных: музыка как будто «дышит» вместе с действием.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музыка внутри одной сюжетной линии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к кульминации и последующее снижение помогают зрителю почувствовать развитие истории без слов.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драматургии киномузыки; учебные материалы по музыке.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зрителя: память, эмоции, внимание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музыкальный фрагмент может мгновенно напомнить о герое или сцене, потому что звук связывается с образом и остаётся в памяти надолго.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чувствовать изменения настроения в фильме: по темпу, ладy и динамике зритель понимает, где радость, а где тревога или ожидание.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направляет внимание: выделяет важные моменты, делает паузы заметнее и помогает истории стать более яркой и запоминающейся.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Киномузыка — это язык образов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помогает увидеть характер, почувствовать жанр и запомнить сцену; именно поэтому лейтмотивы, тембр, ритм и паузы делают фильм особенно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2026-05-24T23:50:43Z</dcterms:created>
  <dcterms:modified xsi:type="dcterms:W3CDTF">2026-05-24T23:50:43Z</dcterms:modified>
</cp:coreProperties>
</file>