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и повесть «Тарас Бульба»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казачества, долг, честь и трагический выбор героев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повести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обратился к эпохе запорожского казачества XVI–XVII веков, опираясь на летописи, предания и народные песни. Реальные исторические черты в повести соединены с художественным вымыслом и особенно ярко раскрыты в сборнике «Миргород».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— опытный казак и строгий отец, для которого воинская служба, вера и честь стоят выше личных чувств и домашнего уюта.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живёт по законам казачества: ценит смелость, товарищество и готовность защищать родную землю, не отступая перед трудностями.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Суровость Тараса сочетается с твёрдостью убеждений: он требует от сыновей верности общему делу и не принимает слабости в решающий момент.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Тарас Бульба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Сечь показана как военный и общественный центр, где казаки живут по собственным правилам и выбирают старшину.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равенство, смелость и готовность к бою, а личный достаток не имеет решающего значения.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сообщество держится на общей вере, взаимной поддержке и постоянной готовности защищать свою землю.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 как центр казачьей жизни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Сечи помогает увидеть не отдельные судьбы, а целый мир, объединённый общими законами и целями.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эпизодов, определяющих развитие сюжета и трагическую развязку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Андрия и его трагический выбор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изображён смелым и порывистым юношей, способным на сильное чувство. Любовь к польской панночке становится для него важнее товарищества, семейной верности и казачьего долга.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поступок показывает, как личное чувство может вступить в непримиримый конфликт с общими законами жизни. В повести это делает образ Андрия особенно трагическим и запоминающимся.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Остапа и сила характера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не отступает от казачьих правил и принимает службу как серьёзную ответственность перед товарищами и родиной.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в испытании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плену Остап сохраняет внутреннюю стойкость и не показывает страха, оставаясь верным себе до конца.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немногословен и не любит лишних слов, но его поступки всегда точны, уверены и понятны окружающим.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казнью он не теряет чести и спокойствия, поэтому его образ воспринимается как пример силы характера и верности товариществу.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Тарас, Остап и Андрий: сравнение героев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по-разному герои отвечают на испытание долга и личного чувства.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и Остап объединены верностью общему делу, а Андрий резко выделяется выбором личного чувства.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«Тарас Бульба»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товарищества в повести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привыкают действовать вместе: делят быт, учатся взаимной поддержке и подчиняются общим правилам.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поход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походе товарищество проверяется на деле: каждый отвечает не только за себя, но и за весь отряд.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эта ценность раскрывается в судьбах Остапа и Андрия, когда один остаётся верен, а другой нарушает закон.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без товарищества казачий мир распадается, а предательство разрушает доверие и приводит к беде.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в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нравственный порядок казачьего мира строится вокруг общих обязательств и служения.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коллективные ценности, поэтому личное чувство в повести не может быть выше долга.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мотивов повести Н. В. Гоголя «Тарас Бульба"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опирается на реальные события и представления о Запорожской Сечи, но превращает их в яркую героическую картину, где история звучит как народное предание.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художественный мир повести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важны широкие описания степи, походов и казачьего быта. Они создают ощущение простора, движения и большой исторической эпохи.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показаны как сильные, цельные характеры, чьи поступки имеют значение не только для семьи, но и для всего казачьего мира.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тон повествования помогает увидеть в повести не частную историю, а рассказ о времени испытаний, чести и великой ответственности.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символ свободы и простора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дороги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 повести связана с дорогой, скачкой и ощущением воли. Она кажется бескрайней, а потому особенно подчёркивает силу и размах казачьей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степи передают красоту и величие природы, с которой казаки чувствуют себя частью одного мира. Этот образ делает родину зримой и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семейного конфликта в доме Бульбы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событий, в которой личное чувство вступает в противоречие с казачьим долгом.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судьбы показывают, что в повести выбор важнее слов: он сразу раскрывает характер человека и определяет, будет ли его путь трагическим или героическим.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образов повести Н. В. Гоголя «Тарас Бульба»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определяют сюжет своими решениями: один остаётся верен долгу, другой выбирает любовь, а третий не отступает от чести.
</a:t>
            </a:r>
            <a:endParaRPr lang="en-US" sz="19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эпизоды и их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частоту, а силу художественного напряжения: чем выше столбец, тем сильнее эпизод влияет на понимание темы выбора.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вершины конфликта — предательство Андрия и казнь Остапа: именно они делают трагедию повести особенно острой.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сюжета повести Н. В. Гоголя «Тарас Бульба»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соединяет живую разговорную речь с торжественными авторскими интонациями, поэтому повесть звучит одновременно близко и величественно.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Н. В. Гоголя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помогает сразу понять их характер: Тарас говорит резко и властно, Остап — сдержанно, а Андрий — более мягко и порывисто.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повторы, обращения и подробные описания создают ощущение движения, силы и значимости происходящего, будто перед читателем разворачивается легенда.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средства выразительности помогают создать героический и запоминающийся образ мира повести.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общий эффект: повесть воспринимается как героическое и возвышенное повествование, а не как обычный бытовой рассказ.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Н. В. Гоголя «Тарас Бульба»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как жили и во что верили казаки, а также показывает, почему товарищество и верность считались для них главными ценностями.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учит размышлять о выборе: каждый поступок героя имеет последствия, поэтому важно понимать, что личное решение влияет и на других людей.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Тараса, Остапа и Андрия делают нравственные вопросы понятными школьникам и помогают увидеть разницу между долгом, слабостью и преданностью.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изучают в школе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развивает умение читать внимательно, замечать характеры и сравнивать героев, а также показывает, как литература говорит о чести, семье и ответственности.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Тараса в финале повести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Тарас остаётся верен себе и казачьему делу до конца. Даже перед смертью он не выглядит сломленным, потому что внутренне не отказывается от своих убеждений.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сцены делают его образ трагическим и величественным одновременно. Перед читателем остаётся человек огромной силы воли, который до конца служит родине и товариществу.
</a:t>
            </a:r>
            <a:endParaRPr lang="en-US" sz="10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повести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«Тарас Бульба» показывает, что верность, честь и товарищество требуют большой внутренней силы, а предательство разрушает доверие и семью. Именно поэтому повесть звучит так сильно и сегодня.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2026-05-22T17:09:47Z</dcterms:created>
  <dcterms:modified xsi:type="dcterms:W3CDTF">2026-05-22T17:09:47Z</dcterms:modified>
</cp:coreProperties>
</file>