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именами прилагательными: правило для 6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слитное и раздельное написание без ошибок.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орфографическое правило часто встречается в упражнениях и диктантах. Оно помогает точно передавать смысл: «небольшой дом» и «не большой дом» означают разные признаки предмета.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 и отвечает на вопросы какой? какая? какое? какие? По нему мы понимаем, какой предмет по цвету, размеру, вкусу или характеру.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Изменяемая часть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изменяются по родам, числам и падежам. Поэтому одно и то же слово может принимать разные формы в зависимости от существительного, с которым оно связано.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НЕ выбирают не по отдельному слову, а по смыслу всего предложения. Чтобы не ошибиться, нужно видеть, что именно сообщает автор: отрицание признака или новое качество.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 составе слова и НЕ как отдельное слово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 составе слова и НЕ как отдельное слово
</a:t>
            </a:r>
            <a:endParaRPr lang="en-US" sz="2692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в составе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прилагательных НЕ стало частью корня: ненастный, неряшливый, нелепый, неуклюжий. Такие слова нужно запоминать, потому что без НЕ они в современном языке не употребляются.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отрицании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просто отрицает признак, оно пишется отдельно: не высокий, а низкий; не добрый, а злой. В этом случае в предложении есть явное противопоставление.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написание может быть связано с разным смыслом. В одном случае слово называет новое качество, в другом — лишь отрицает признак предмета в конкретной ситуации.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сравнить два одинаковых предмета: высокий и низкий дом. Такое сопоставление помогает увидеть, когда НЕ соединяется со словом, а когда стоит 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прилагательными пишется слитно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 по смыслу слова и предложению.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либо с цельным словом, либо с возможностью заменить его синонимом без 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 с именами прилагательными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прилагательными пишется раздельно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показывают противопоставление и слова-усилители отрицания.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прямо отвергается или ему противопоставляется другой, НЕ пишется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 с именами прилагательными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НЕ с прилагательным
</a:t>
            </a:r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правильный вариант на письме.
</a:t>
            </a:r>
            <a:endParaRPr lang="en-US" sz="26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там, где нужно читать предложение целиком, а не только отдельное слово.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 выявлением противопоставления и вниманием к контексту.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«НЕ с именами прилагательными»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которые без НЕ не употребляются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Ненастный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употребляется как цельное прилагательное и обозначает плохую, хмурую погоду. Форма настный в современном русском языке не используется, поэтому написание будет только слитным.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Неряшливый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неопрятность, неаккуратность человека или его вида. Без НЕ оно не существует как обычное прилагательное, поэтому орфограмма здесь не вызывает выбора между слитным и раздельным написанием.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Нелепый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чём-то смешном, несуразном, неуместном. Исторически слово связано с приставкой НЕ, но сегодня воспринимается как единое прилагательное, которое пишется только слитно.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Неуклюжий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прилагательное описывает неловкость, неповоротливость, неумение двигаться свободно. Слово уклюжий в современном языке не употребляется, поэтому написание закрепилось слитно.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и близкие по смыслу слова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синонима помогает увидеть, что слово выражает новый признак, а не простое отрицание.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легко заменяется близким по смыслу вариантом, чаще всего оно пишется слитно.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подбор синонима без НЕ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дома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улице стоят два дома: один старый, а другой новый. Подпись к рисунку подчёркивает не сам признак, а выбор между двумя признаками. Союз «а» помогает увидеть противопоставление и сразу выбрать раздельное написание.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 злой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о сказочных персонажах один герой описан как не добрый, а злой. Здесь важно не отрицание само по себе, а сравнение двух противоположных качеств. Такое противопоставление делает раздельное написание обязательным.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тьма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можно показать светлый зал и тёмную комнату. Пара слов не светлый, а тёмный звучит как прямой выбор между двумя признаками. Именно союз «а» показывает, что в предложении есть противопоставление.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 а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Вовсе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«вовсе» подчёркивает полное отрицание признака. После него НЕ с прилагательным пишется раздельно: вовсе не лёгкий, вовсе не короткий. Это помогает показать, что качество не принимается полностью.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«далеко» усиливает отрицание и делает его заметным в предложении. Сравните: далеко не простой, далеко не новый. Здесь говорящий специально подчёркивает, что признак выражен слабо или отсутствует.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Отнюдь
</a:t>
            </a:r>
            <a:pPr algn="l" indent="0" marL="0">
              <a:lnSpc>
                <a:spcPct val="90000"/>
              </a:lnSpc>
              <a:buNone/>
            </a:pPr>
            <a:r>
              <a:rPr lang="en-US" sz="6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«Отнюдь» звучит особенно решительно и тоже требует раздельного написания. В сочетании отнюдь не скучный слышится явное отрицание, а не новое качество слова. Такой случай легко проверить по смыслу.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Ничуть и нисколько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«ничуть» и «нисколько» усиливают отрицание ещё сильнее. После них пишется раздельно: ничуть не страшный, нисколько не интересный. Эти слова показывают, что признак отвергается полностью.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слова, усиливающие отрицание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слова в разных контекстах даёт разные оттенки смысла и оценки. Это особенно заметно в коротких словосочетаниях, где важна каждая частица.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контекст, тем яснее выбор написания. Слитное и раздельное написание не просто оформляет слово, а меняет смысл всего высказывания.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слитном и раздельном написании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«НЕ с именами прилагательными»; иллюстративные данные, 2025.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краткие формы по шагам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перед нами краткое прилагательное: не готов, не прав, не уверен. В таких формах чаще всего выражается отрицание признака, состояния или оценки.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высказывания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прочитать всё предложение целиком. Если слово сообщает, что признак отсутствует, обычно пишется раздельно: не знаком, не согласен, не виноват.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краткие формы закрепились в языке как устойчивые: не должен, не обязан, не намерен. Их лучше запоминать отдельно, потому что они часто встречаются в речи и заданиях.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написание зависит от стиля и значения слова. Поэтому полезно проверять контекст, а не опираться только на внешнее сходство с другими прилагательными.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 и трудные случаи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формы, которые чаще всего вызывают затруднения при написании НЕ с прилагательными и краткими формами.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формы со значением состояния, обязанности или намерения. Слитно пишутся слова, где НЕ стало частью корня и слово без него не употребляется.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«НЕ с именами прилагательными»; орфографические наблюдения по школьному курсу русского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на письме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орфографии и смысловой проверке предложения.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упражнений по теме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«а»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не интересный, а скучный союз «а» сразу показывает противопоставление. Значит, писать нужно раздельно, потому что в предложении сравниваются два разных признака.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Слово-усилитель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совсем не простой требует внимательного чтения. Слово «совсем» усиливает отрицание, поэтому частица НЕ пишется отдельно и подчёркивает сильную степень отрицания.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неясный ответ частица вошла в состав прилагательного, и слово легко заменяется синонимом: непонятный. Здесь слитное написание помогает назвать новый признак.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ничуть не смешной показывает, что признак полностью отвергается. Такой пример полезен для тренировки: нужно заметить не только само слово, но и окружение.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контексты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не высокий, а низкий выглядит похоже на другие примеры, но смысл здесь иной. Контекст решает всё: одно и то же слово может писаться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требует более внимательного чтения предложения и умения замечать смысловые подсказки в тексте.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осваивается поэтапно: от распознавания части речи до уверенного выбора написания в конкретном контексте.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правила по этапам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логике изучения орфограммы «НЕ с именами прилагательными»; учебная схема, 2025.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количество ошибок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весь контекст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выбирайте написание по одному слову. Сначала прочитайте словосочетание или предложение целиком, чтобы понять, есть ли отрицание признака, противопоставление или новое качество слова.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союз «а»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 с союзом «а», чаще всего пишется раздельно: не высокий, а низкий. Этот признак особенно важно замечать в упражнениях и диктантах.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усилители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далеко, отнюдь, ничуть и нисколько почти всегда указывают на раздельное написание. Они помогают быстро понять, что отрицание признака здесь подчёркнуто специально.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синоним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близким по смыслу прилагательным без НЕ, возможна слитная запись: небольшой — маленький. Такая проверка помогает избежать лишних ошибок при 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становится понятной, когда виден смысл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прилагательными легко писать без ошибок, если понимать контекст: замечать противопоставление, усилители отрицания и возможность заменить слово синонимом без НЕ.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2026-05-28T08:28:15Z</dcterms:created>
  <dcterms:modified xsi:type="dcterms:W3CDTF">2026-05-28T08:28:15Z</dcterms:modified>
</cp:coreProperties>
</file>