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празднуют дни рождения: традиции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— важный рубеж, отмечающий рост и новые возможности в жизни каждого человека.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празднования дней рождения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праздники в честь дня рождения появились в Египте и Древнем Риме. С течением веков праздник обрел новые смыслы и превратился в семейную традицию, доступную всем к XIX 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празднования в разных странах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сладкие угощения для одноклассников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именинник обязательно угощает своих друзей сладостями в школе, что подчеркивает дружелюбие и желание делиться радостью.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весёлая пиньята с сюрпризами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элемент мексиканских праздников — пиньята, наполненная конфетами и игрушками, которую дети разбивают, получая подарки и веселье.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праздничный стол и тосты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ключевым моментом является богатый стол с блюдами, горячие тосты и вручение подарков, объединяющие семью и друзей.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символика в блюдах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именинники получают длинную лапшу и вареные яйца, что символизирует долголетие и благополучие на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сценарий дня рождения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 поздравлений от родных и близких и вручения подарков в атмосфере поддержки и заботы.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событием становится торт с зажженными свечами, сопровождающийся исполнением желания именинником.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праздничного настроения организуются различные игры и конкурсы, подходящие по возрасту и интересам.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дни рождения отличаются активным участием друзей и тематическими украшениями, усиливающими впечатления.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11296"/>
            <a:ext cx="4486275" cy="206500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подарки для подростков: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востребованность разных категорий подарков с учетом их стоимости и универсальности среди подростков Москвы.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московских школьников,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и востребованы книги и гаджеты, их выбирают чаще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— символ радости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торт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на дне рождения символизирует гостеприимство и объединение всех гостей за общим столом. Он создаёт атмосферу праздника и радости.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на торте показывают возраст именинника. Традиция задувать свечи и загадывать желание распространена по всему миру, придавая моменту особенный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угощения на празднике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традиционно подают салаты, разнообразные пироги и торт, подчеркивая домашний уют и гостеприимство.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популярны мороженый торт, конфеты и чипсы, что отражает более свободный и веселый формат празднования.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на день рождения готовят шорткейк — нежный бисквитный торт, а также подают моти, символизирующий удачу и счастье.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предпочитают отмечать дни рождения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числа празднований вне дома, особенно в развлекательных центрах и на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стремятся разнообразить праздники, выбирая активные и социальные локации.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583" y="1695597"/>
            <a:ext cx="2347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Подарки: традиции и современные предпочтения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обмен подарками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подарками символизирует желание защитить именинника и пожелать счастья, что сохраняется из поколения в поколение.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сертификаты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предпочитают смартфоны, наушники и сертификаты на покупки, выбирая функциональные и актуальные вещи.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аксессуары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украшения стали популярным способом выразить индивидуальность и подчеркнуть стиль именинника.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в подарок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на концерты, квесты и мастер-классы — тренд среди молодежи, ценящей яркие эмоции и совместное времяпрепровождение.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организация дня рождения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процесс подготовки праздника с ключевыми этапами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развлечения для подростков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Твистер — активная игра, развивающая гибкость и внимание, которая способствует весёлому общению и разогреву компании перед основными праздничными событиями.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викторины помогают развивать логику и эрудицию, создавая дружелюбную атмосферу и вовлекая всех гостей в совместное времяпрепровождение.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эстафеты стимулируют физическую активность и командный дух, что особенно важно для подростков с высокой энергией и желанием соревноваться.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квесты предлагают интересные сюжетные задачи, вовлекают в совместное решение проблем и укрепляют дружеские связи в группе гостей разного возраста и интересов.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чисел и цветов на дне рождения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вехи в России и Мексике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12 лет считаются переходом во взрослую жизнь — время начала подросткового периода. В Мексике особое значение имеет Кинсеаньера — празднование 15-летия девушки, сопровождающееся яркими церемониями и традициями.
</a:t>
            </a:r>
            <a:endParaRPr lang="en-US" sz="1015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 в украшениях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праздничных шаров и декора отличаются для мальчиков и девочек, а также меняются в зависимости от возраста именинника. Так, пастельные оттенки подходят для младших детей, а яркие и насыщенные — для подростков.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 особенным датам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круглых дат используют особенно пышное оформление: крупные цифры, контрастные цвета и тематические элементы. Это создает праздничное настроение и подчеркивает важность события для именинника и гостей.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песни на празднике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ди-джея или детских ансамблей позволяет разнообразить музыкальное сопровождение, добавляя профессионализм и обеспечивая подборки под разные вкусы и события вечера.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"Happy Birthday to You" исполняют во всем мире, при этом многие страны имеют свои уникальные варианты с местными словами и мелодиями, что делает праздник аутентичным.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паузы и дискотеки занимают большую часть подростковых вечеринок, создавая энергию и праздничное настроение, способствуя активному общению между гостями.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акции в дни рождения 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выбирают социальную организацию или благотворительную цель, планируют формат сбора средств и информируют гостей заранее.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праздника проходят пожертвования, а также организуются тематические лоты и аукционы для поддержки выбранного проекта.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акций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проводят тематические мероприятия, мастер-классы или волонтерские выезды в социальные учреждения в честь своего дня рождения.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3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инициативы идет отчет о результатах, благодарности участникам и планирование дальнейших благотворительных событий.
</a:t>
            </a:r>
            <a:endParaRPr lang="en-US" sz="10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Онлайн-праздники: современные решения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2020 года видеозвонки и Zoom-вечеринки стали популярным форматом, позволяя подросткам отмечать вместе, несмотря на удалённость и ограничения по здоровью.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применяются цифровые открытки и онлайн-коробки с подарками, а социальные сети помогают организовать сюрпризы и поддерживать атмосферу праздника даже в виртуальном пространстве.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ритуалы в день рождения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завтрак всей семьёй создает особую атмосферу уюта и внимания, подчеркивая значимость именинника в кругу близких с самого утра.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домашних фото и видеозаписей помогает вспомнить важные моменты жизни, укрепляя чувство принадлежности и налаживая семейные связи.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поздравления и подарки с семейной историей или видео-обращения от родственников придают празднику эмоциональную глубину и трогательность.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юбилеи для подростков: традиции и празднования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12 лет — важный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Двенадцатилетие символизирует переход во взрослость, поэтому этот юбилей нередко отмечают с расширенным кругом гостей, включая школьных друзей и родственников. Часто приглашают ведущих или артистов для создания праздничной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16 лет с размахом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 лет подростки устраивают запоминающиеся мероприятия с музыкальными выступлениями, танцами и оригинальным декором, подчеркивая важность этого этапа взросления и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форматы празднования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Квесты с загадками вовлекают подростков в коллективное решение задач, создавая интерактивное и захватывающее развлечение вне традиционных сценариев.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Пикники на природе дают возможность соединить праздник с активным отдыхом на свежем воздухе, что актуально и для здоровья, и для расширения общения.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вечеринки — например, пиратская или кибер-ночь — позволяют проявить креативность и погрузиться в любимые сюжеты и образы.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Мастер-классы по кулинарии, рукоделию или танцам становятся не только развлечением, но и полезным опытом, что ценится подростками, желающими развиваться.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поддержка семьи и сверстников в этот день способствует формированию уверенности и мотивации подростков к личностному росту и целям.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ощущают значительное повышение самооценки и чувства социальной принадлежности после празднования своего дня рождения.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Социологическое исследование, Москва, 2022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дня рождения в жизни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объединяет семью и друзей, создавая ценные воспоминания и укрепляя эмоциональные связи. Этот праздник остается важным ритуалом взросления, поддерживая чувство поддержки и сплоченности среди подростков.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2026-05-07T00:47:24Z</dcterms:created>
  <dcterms:modified xsi:type="dcterms:W3CDTF">2026-05-07T00:47:24Z</dcterms:modified>
</cp:coreProperties>
</file>