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«Родина неяркая моя!»: главная тема и ключевые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малая родина в литературе: природа, семья, улицы и язык — близкое и запоминающееся.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малая родина в жизни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— это место, где человек родился, живет или провел детство: город, село, улица, двор, школа. Для ученика 5 класса это знакомые дома, деревья во дворе, дорога к школе, соседи и привычные семейные места.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383888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400438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812" y="359683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268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5252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271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09147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18856"/>
            <a:ext cx="218400" cy="194133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36987" y="3596812"/>
            <a:ext cx="435600" cy="3872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Неброская красота родного края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или пруд «за селом»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 околицей звучит в памяти по-особенному: летом — звонкая, осенью — спокойная. Узнаваемость природы делает любовь к месту естественной и ненавязчивой.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двор как «тихие сцены»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 растет сад: яблони, кусты, дорожки, по которым ходили каждый день. В литературе такие детали помогают почувствовать тепло, даже если нет праздника и ярких событий.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которую знают шаги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Пыльная дорога, тропинка к школе, путь к магазину — это не просто расстояние. Герой узнает место по шагам, поворотам и знакомым ориентирам, поэтому оно становится «своим».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окна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окнах, запах хлеба, вечерние звуки создают ощущение безопасности. Неброская картинка часто запоминается крепче торжественных описаний, потому что связана с бытом.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мост и местные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Мост, который стоит на своем месте годами, становится символом времени. Через него автор показывает связь поколений: место меняется медленно, а память держится прочно.
</a:t>
            </a:r>
            <a:endParaRPr lang="en-US" sz="13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родины важны конкретные картины: утренний туман, поле, лесная опушка, тропинка к школе. Даже деревянные дома и осенние дворы помогают понять: красота может быть тихой и привычной.
</a:t>
            </a:r>
            <a:endParaRPr lang="en-US" sz="1198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часть памяти о Родине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пейзаж вызывает не громкое восхищение, а узнавание. Когда мы узнаём место, оно становится частью личной памяти и помогает увидеть родной край как живое пространство детства.
</a:t>
            </a:r>
            <a:endParaRPr lang="en-US" sz="1229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условное: в разных семьях и районах доли могут меняться, но важно само разнообразие источников чувства.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любовь к родному краю не «включается» разом. Она собирается из многих повседневных связей, поэтому переживается глубже.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чувство родины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62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для учебной презентации (без внешних статистических данных).
</a:t>
            </a:r>
            <a:endParaRPr lang="en-US" sz="7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родине начинается с семьи: рассказы бабушек и дедушек, старые фотографии, домашние праздники, общие поездки и семейные истории. Так место становится частью личной биографии.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такие детали повторяются из года в год, формируется чувство принадлежности. Родной край воспринимается не как фон, а как пространство, в котором живут близкие и происходят важные события.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что можно потрогать: яблоня у дома, знакомая скамейка, калитка, дорога в магазин, двор. Обычные предметы превращаются в опорные точки воспоминаний.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личная память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87621"/>
            <a:ext cx="4775700" cy="26336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приметы чаще всего запоминаются в каждом сезоне и почему они делают образ родины узнаваемым.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сезон закрепляет свой «набор» впечатлений: поэтому родной край в памяти не один, а целый цикл знакомых картин.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родного края в разные времена года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образов из авторского учебного материала (без статистики).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важно не только то, что проходят по программе, а и как говорят о месте, где живут дети. Учитель поддерживает уважение к школьному двору, традициям и местным историям. В такие моменты край кажется дружелюбным и понятным.
</a:t>
            </a:r>
            <a:endParaRPr lang="en-US" sz="85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который бережёт школьную память
</a:t>
            </a:r>
            <a:endParaRPr lang="en-US" sz="1189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хранятся не только учебники, но и рассказы о родном крае: книги местных авторов, материалы о памятных местах, старые издания. Библиотекарь помогает связать факты с личными впечатлениями, и это делает место ближе, чем просто «география».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Библиотекарь, у которого «всегда найдётся книга»
</a:t>
            </a:r>
            <a:endParaRPr lang="en-US" sz="122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 становится своим благодаря людям, которые поддерживают порядок и сохраняют традиции. Мастер чинит то, что служит людям каждый день, а работник музея объясняет, почему предметы и события важны. Так появляется доверие: место устойчиво, потому что его поддерживают.
</a:t>
            </a:r>
            <a:endParaRPr lang="en-US" sz="785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и работник музея: труд, который остаётся видимым
</a:t>
            </a:r>
            <a:endParaRPr lang="en-US" sz="1006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делают край родным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от повседневных впечатлений к уважению и ответственности.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чувство родины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54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22750"/>
            <a:ext cx="218400" cy="24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456" y="3118250"/>
            <a:ext cx="193950" cy="258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как часть образа Родины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как «знакомый маршрут»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помогает узнавать место по звучанию: в разговоре появляются привычные названия улиц, рек, полей, посёлков. Даже обычная беседа возвращает к знакомой картине вокруг.
</a:t>
            </a:r>
            <a:endParaRPr lang="en-US" sz="123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названия и речь старших
</a:t>
            </a:r>
            <a:pPr algn="l" indent="0" marL="0">
              <a:lnSpc>
                <a:spcPct val="115000"/>
              </a:lnSpc>
              <a:buNone/>
            </a:pPr>
            <a:r>
              <a:rPr lang="en-US" sz="5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живут местные выражения: так старшие люди называют особенности района и природные ориентиры. Ребёнок слышит их каждый день и постепенно начинает понимать «как устроен» край.
</a:t>
            </a:r>
            <a:endParaRPr lang="en-US" sz="1375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шутки и семейные 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язык передаются пословицы, шутки, семейные обращения и воспоминания. Фразы, сказанные дома, связывают прошлое с настоящим и делают родной край частью внутреннего разговора.
</a:t>
            </a:r>
            <a:endParaRPr lang="en-US" sz="123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ежедневный показатель близости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особенно заметно в речи близких: они говорят о месте так, будто оно рядом. А названия, которые постоянно встречаются, закрепляют чувство принадлежности.
</a:t>
            </a:r>
            <a:endParaRPr lang="en-US" sz="12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разницу не по «величию», а по тому, как быстро место становится своим: знакомые лица, двор и привычные маршруты работают сильнее.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сумме признаков малая родина обычно выигрывает в узнаваемости и дворовой памяти, а большой город — в количестве событий и темпе жизни.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и большой город: сравнение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37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 тезисам презентации; значения — условная учебная шкала (0–10).
</a:t>
            </a:r>
            <a:endParaRPr lang="en-US" sz="8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места в памятниках и названиях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края закрепляются важные имена, события и занятия местных жителей. Даже без дат люди связывают места с тем, что «так было раньше».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 люди прошлого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становится видимым: памятники, таблички на зданиях, знаки уважения к тем, чьи судьбы связаны с местом. Это помогает не забывать.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мемориальные доски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элементы городского или сельского пространства работают как «подсказки»: фасады, старые постройки, дорога к школе. История читается шаг за шагом ежедневно.
</a:t>
            </a:r>
            <a:endParaRPr lang="en-US" sz="928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здания и привычные маршруты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улицы и местные праздники получают имена и смыслы, прошлое входит в повседневность. Так знания превращаются в культурную привычку сообщества.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улиц и традиции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311478"/>
            <a:ext cx="5226300" cy="29128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1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образ родины в литературе и жизни
</a:t>
            </a:r>
            <a:endParaRPr lang="en-US" sz="2314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различаются по роли: одни сохраняют личные переживания, другие дают знания, третьи связывают факты и художественные образы.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рождается из разных «каналов»: чувства поддерживаются знаниями, а знания оживают через реальные предметы и места.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пяти источников по содержанию темы.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тихая опора чувства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который узнаётся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пруд, овраг, лесополоса и дорога вдоль домов часто кажутся обычными. Но именно они помогают узнать место по виду, запахам и тихим звукам, даже без слов и объяснений.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детскими впечатлениями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не обязан быть ярким: его сила — в спокойной близости. Когда пейзаж связан с детством, он запоминается надежной опорой и возвращает чувство дома.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детали легко узнаются и потому повторяются в рассказах и стихах: они помогают передать близость места без сложных описаний.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образы простые, родина в литературе и жизни строится из множества маленьких точек узнавания, а не из одного «большого» события.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чаще всего связаны с родиной
</a:t>
            </a:r>
            <a:endParaRPr lang="en-US" sz="2288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53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мотивам темы презентации; доли — условно равные для наглядности.
</a:t>
            </a:r>
            <a:endParaRPr lang="en-US" sz="8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малую родину в повседневной жизни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место конкретными действиями: не мусорьте, относитесь аккуратно к памятным зонам и школьному имуществу. Забота в быту помогает сохранить порядок и уважение к окружающим.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Узнавайте историю своей улицы и дома: расспрашивайте старших, замечайте таблички, названия и старые здания. Такое любопытство делает город или село понятнее и дороже.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Помогайте в школьных делах и общественных проектах: участвуйте в уборках, благоустройстве, подготовке мероприятий. Личная включённость превращает слова «люблю родину» в реальные поступки.
</a:t>
            </a:r>
            <a:endParaRPr lang="en-US" sz="1063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семейные фотографии и поддерживайте разговоры о традициях. Когда вы интересуетесь местными праздниками и обычаями, вы укрепляете связь поколений и сохраняете память живой.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формирования отношения к родному краю (наблюдение → осознание → участие).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впечатления к уважению и ответственности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неброская родина остается в сердце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Неброские места часто запоминаются сильнее ярких и шумных: они связаны с детством, чувством безопасности и первыми друзьями. В такой памяти меньше случайности и больше узнаваемости.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родины не в «величии», а в спокойной атмосфере. Тишина, знакомые маршруты и тёплые привычки помогают внутренне опираться на место, когда становится трудно.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неброская родина вызывает благодарность: она словно подтверждает, что у человека есть свой дом — не только стены, но и люди, и воспоминания.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190974"/>
            <a:ext cx="4775700" cy="302695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понять, как формируется чувство родины и что оно требует от 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раскрывает родину как связь человека с местом и временем: любовь становится ответственностью через уважение к памяти и традициям.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 и их смысл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Сформулировано на основе содержания темы презентации.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Неяркая родина — это настоящая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Неяркая Родина ценна личной жизнью, семейной памятью и знакомыми местами. Её спокойная красота формирует чувство дома, уважение к истории и желание беречь свой край, начиная с благодарности.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2026-05-13T00:50:22Z</dcterms:created>
  <dcterms:modified xsi:type="dcterms:W3CDTF">2026-05-13T00:50:22Z</dcterms:modified>
</cp:coreProperties>
</file>