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«Соборяне»: роман Н. С. Лескова о вере, совести и духовном выборе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вере, правде и цене честного выбора в мире церковной рутины.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«Соборяне» возникли на фоне споров о вере, нравственности и роли церкви. Лесков увидел провинциальную жизнь изнутри и создал произведение, где бытовая точность сочетается с сатирой и трагическим смыслом.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Лескова в эпоху реформ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соединяет хронику повседневной жизни, бытовую повесть и нравственно-философское размышление о совести и служении.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движется через службы, разговоры причта и небольшие эпизоды, где особенно заметны характеры героев.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сцены не замедляют действие, а показывают, как будни постепенно обнажают внутренние противоречия.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делает важным не только событие, но и нравственную реакцию персонажа на каждую жизненную ситуацию.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 особенности построения романа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Уездный город и пространство собора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как центр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в романе становится не только храмом, но и главным местом общественного и духовного общения. Здесь сходятся служба, разговоры и человеческие судьбы.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Замкнутый мир провинции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протоиерея, улицы и канцелярии образуют тесное пространство, где личные отношения постоянно переплетаются с обязанностями и властью.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40564"/>
            <a:ext cx="3848986" cy="153393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романа и их роль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герои образуют систему контрастов, раскрывающую основные нравственные позиции романа.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героев помогает увидеть, как по-разному в романе понимаются вера, долг и ответственность.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С. Лесков, «Соборяне»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Туберозов не принимает духовную ложь и ценит слово, которое должно быть честным перед людьми и перед Богом.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Протоиерей Савелий Туберозов как нравственный центр романа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осторожной и подчинённой среды его твёрдость выглядит как редкий пример внутренней свободы и нравственного достоинства.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воспринимает служение как ответственность, а не как должность, поэтому особенно остро чувствует любое расхождение между совестью и внешним порядком.
</a:t>
            </a:r>
            <a:endParaRPr lang="en-US" sz="98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 особенно ясно определяют образ Ахиллы: сила, смешная непосредственность и добрая искренность.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С. Лесков, «Соборяне»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персонаже Лесков соединяет комизм, темперамент и человеческую теплоту, поэтому Ахилла запоминается не только как смешной, но и как живой герой.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героев по отношению к вере, службе и совести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условна и отражает не «оценку», а разную меру внутренней цельности и готовности к нравственному выбору.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Туберозов наиболее последовательно соединяет веру и совесть; Ахилла ближе к живой искренности, а Бенефактов чаще уступает обстоятельствам.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образов в романе Н. С. Лескова «Соборяне»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административный порядок часто оказывается важнее духовной правды, поэтому искренний разговор воспринимается как опасное нарушение дисциплины.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Начальство требует послушания и внешней благопристойности, а самостоятельная нравственная позиция вызывает недоверие и давление.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показывает, что в такой системе честный человек постепенно остаётся один на один со своей совестью.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Церковная иерархия и подавление живой мысли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внешнее спокойствие соборного мира превращается в духовное напряжение.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нравственный конфликт в романе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вера в повседневной жизни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 сильнее обряда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героев важнее не внешняя правильность, а способность помочь, поддержать и пожалеть. Поэтому народная вера в романе связана с милосердием: она выражается в участии к чужой беде, в душевной теплоте и естественной человечности.
</a:t>
            </a:r>
            <a:endParaRPr lang="en-US" sz="1046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Молитва как часть будней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Лескова вера простых людей не отделена от обычной жизни: она звучит в разговоре, в труде, в заботе о близких. Народная религиозность проявляется не в торжественных словах, а в привычке жить по совести, терпеливо и без показной важности.
</a:t>
            </a:r>
            <a:endParaRPr lang="en-US" sz="1046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Искренность против показной благочестивости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36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люди у Лескова чувствуют фальшь гораздо острее, чем служебный порядок. Их религиозность не нуждается в демонстрации: она спокойна, цельна и внутренне честна, поэтому рядом с ней особенно заметны пустые слова и привычное лицемерие.
</a:t>
            </a:r>
            <a:endParaRPr lang="en-US" sz="101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передаёт речь персонажей с высокой точностью: каждый говорит по-своему, и по интонации сразу слышны характер, образование и привычки героя.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свободно соседствуют церковная лексика, разговорные обороты, пословицы и просторечные слова. Благодаря этому мир романа звучит живо, естественно и убедительно.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средство характеристики героев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помогает автору показать разрыв между красивыми формулами и реальным содержанием жизни. Сатирический оттенок часто возникает именно в том, как персонажи говорят о себе и службе.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и книжные интонации не отменяют живой разговорности, а дополняют её. Поэтому стиль романа одновременно точен, выразителен и эмоционально насыщен.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5354" y="1587736"/>
            <a:ext cx="4233294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романа и их художественное воплощение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показано, как основные темы раскрываются через героев и ситуации.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темы связаны с нравственным выбором: через поступки героев Лесков противопоставляет внутреннюю правду внешней благопристойности.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С. Лесков, «Соборяне»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конфликтов в «Соборянах»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конфликта разворачиваются в одном соборном пространстве и постоянно пересекаются, усиливая драматическое напряжение.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глубоким оказывается мировоззренческий конфликт: именно он делает личную драму героя неизбежной.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С. Лесков, «Соборяне»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30118"/>
            <a:ext cx="306494" cy="2724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сатира в романе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Чиновная мелочность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показывает, как забота о порядке легко превращается в пустую формальность. За внешней исправностью скрываются узость взглядов, страх и привычка подменять живую мысль готовыми правилами.
</a:t>
            </a:r>
            <a:endParaRPr lang="en-US" sz="1333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Карьеризм и послушание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персонажи предпочитают не правду, а удобство и спокойствие. Ради должности и благополучия они избегают острых вопросов, поэтому нравственная слабость маскируется служебной дисциплиной.
</a:t>
            </a:r>
            <a:endParaRPr lang="en-US" sz="1363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Благочестивые маски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эффект возникает там, где громкие слова не совпадают с поступками. Лесков разоблачает показную праведность, показывая внутреннюю пустоту через детали речи, поведения и бытовых сцен.
</a:t>
            </a:r>
            <a:endParaRPr lang="en-US" sz="1377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с серьёзным смыслом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в «Соборянах» не сводится к насмешке. Она помогает увидеть, насколько опасны привычка к лицемерию и равнодушие к совести, если они становятся нормой.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Туберозов и традиция лесковского праведника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203" y="1618266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Праведность без внешнего совершенства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Туберозов не выглядит идеальным и безошибочным, но именно это делает его убедительным. Он сохраняет верность совести даже тогда, когда это вызывает одиночество и сопротивление среды.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5203" y="3553392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 как испытание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праведник часто противопоставлен равнодушию и моральной уступчивости. У Лескова этот образ особенно важен: подлинная духовная сила проявляется не в победе, а в стойкости перед давлением.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романа для русской литературы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«Соборяне» читаются и как художественно точный портрет эпохи, и как размышление о цене нравственной независимости.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важен не только как история о духовенстве, но и как одно из самых сильных высказываний Лескова о совести.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С. Лесков, «Соборяне»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напоминает, что человек отвечает не только за поступки, но и за внутреннюю честность. Для школьника это важный разговор о личной ответственности и умении не поддаваться давлению.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показывает, что подлинные ценности проверяются в повседневности. Честность, милосердие и внутренняя свобода звучат убедительно именно потому, что за них приходится бороться.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остаётся актуальным сегодня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героя с системой легко узнаётся и в современной жизни: правила бывают необходимы, но они не должны вытеснять совесть, достоинство и право на собственную позицию.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40564"/>
            <a:ext cx="3848986" cy="153393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обратить внимание при анализе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элементы помогают увидеть не только сюжет, но и авторскую позицию.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становится глубже, если соединять сюжет, символику и речь персонажей: именно так виден постепенный рост нравственного конфликта.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С. Лесков, «Соборяне»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роман о вере и человеческом достоинстве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«Соборяне» убеждают, что вера без совести теряет смысл, а достоинство проверяется в трудный момент выбора. Лесков показывает трагедию честного человека и одновременно утверждает ценность внутренней свободы.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2026-05-23T10:23:20Z</dcterms:created>
  <dcterms:modified xsi:type="dcterms:W3CDTF">2026-05-23T10:23:20Z</dcterms:modified>
</cp:coreProperties>
</file>